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presentation.xml" ContentType="application/vnd.openxmlformats-officedocument.presentationml.presentation.main+xml"/>
  <Override PartName="/ppt/fonts/Font_4_Segoe_UI_BoldItalic.fntdata" ContentType="application/x-fontdata"/>
  <Override PartName="/ppt/fonts/Font_1_Segoe_UI_Regular.fntdata" ContentType="application/x-fontdata"/>
  <Override PartName="/ppt/fonts/Font_5_Montserrat_Regular.fntdata" ContentType="application/x-fontdata"/>
  <Override PartName="/ppt/fonts/Font_6_Poppins_Regular.fntdata" ContentType="application/x-fontdata"/>
  <Override PartName="/ppt/fonts/Font_2_Segoe_UI_Bold.fntdata" ContentType="application/x-fontdata"/>
  <Override PartName="/ppt/fonts/Font_3_Segoe_UI_Italic.fntdata" ContentType="application/x-fontdata"/>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presProps.xml" ContentType="application/vnd.openxmlformats-officedocument.presentationml.presProps+xml"/>
  <Override PartName="/ppt/media/image121.svg" ContentType="image/svg"/>
  <Override PartName="/ppt/media/image2.svg" ContentType="image/svg"/>
  <Override PartName="/ppt/media/image18.png" ContentType="image/png"/>
  <Override PartName="/ppt/media/image13.svg" ContentType="image/svg"/>
  <Override PartName="/ppt/media/image122.png" ContentType="image/png"/>
  <Override PartName="/ppt/media/image129.svg" ContentType="image/svg"/>
  <Override PartName="/ppt/media/image1.png" ContentType="image/png"/>
  <Override PartName="/ppt/media/image24.png" ContentType="image/png"/>
  <Override PartName="/ppt/media/image49.svg" ContentType="image/svg"/>
  <Override PartName="/ppt/media/image61.svg" ContentType="image/svg"/>
  <Override PartName="/ppt/media/image15.svg" ContentType="image/svg"/>
  <Override PartName="/ppt/media/image17.jpeg" ContentType="image/jpeg"/>
  <Override PartName="/ppt/media/image120.png" ContentType="image/png"/>
  <Override PartName="/ppt/media/image55.svg" ContentType="image/svg"/>
  <Override PartName="/ppt/media/image3.png" ContentType="image/png"/>
  <Override PartName="/ppt/media/image128.png" ContentType="image/png"/>
  <Override PartName="/ppt/media/image19.svg" ContentType="image/svg"/>
  <Override PartName="/ppt/media/image12.png" ContentType="image/png"/>
  <Override PartName="/ppt/media/image123.svg" ContentType="image/svg"/>
  <Override PartName="/ppt/media/image70.png" ContentType="image/png"/>
  <Override PartName="/ppt/media/image40.png" ContentType="image/png"/>
  <Override PartName="/ppt/media/image4.png" ContentType="image/png"/>
  <Override PartName="/ppt/media/image127.svg" ContentType="image/svg"/>
  <Override PartName="/ppt/media/image43.png" ContentType="image/png"/>
  <Override PartName="/ppt/media/image7.png" ContentType="image/png"/>
  <Override PartName="/ppt/media/image51.svg" ContentType="image/svg"/>
  <Override PartName="/ppt/media/image5.jpeg" ContentType="image/jpeg"/>
  <Override PartName="/ppt/media/image97.svg" ContentType="image/svg"/>
  <Override PartName="/ppt/media/image72.png" ContentType="image/png"/>
  <Override PartName="/ppt/media/image42.png" ContentType="image/png"/>
  <Override PartName="/ppt/media/image6.png" ContentType="image/png"/>
  <Override PartName="/ppt/media/image29.png" ContentType="image/png"/>
  <Override PartName="/ppt/media/image74.png" ContentType="image/png"/>
  <Override PartName="/ppt/media/image21.svg" ContentType="image/svg"/>
  <Override PartName="/ppt/media/image8.png" ContentType="image/png"/>
  <Override PartName="/ppt/media/image10.png" ContentType="image/png"/>
  <Override PartName="/ppt/media/image9.png" ContentType="image/png"/>
  <Override PartName="/ppt/media/image131.svg" ContentType="image/svg"/>
  <Override PartName="/ppt/media/image52.png" ContentType="image/png"/>
  <Override PartName="/ppt/media/image59.svg" ContentType="image/svg"/>
  <Override PartName="/ppt/media/image11.svg" ContentType="image/svg"/>
  <Override PartName="/ppt/media/image14.png" ContentType="image/png"/>
  <Override PartName="/ppt/media/image16.jpeg" ContentType="image/jpeg"/>
  <Override PartName="/ppt/media/image35.svg" ContentType="image/svg"/>
  <Override PartName="/ppt/media/image104.png" ContentType="image/png"/>
  <Override PartName="/ppt/media/image27.png" ContentType="image/png"/>
  <Override PartName="/ppt/media/image20.png" ContentType="image/png"/>
  <Override PartName="/ppt/media/image113.svg" ContentType="image/svg"/>
  <Override PartName="/ppt/media/image22.png" ContentType="image/png"/>
  <Override PartName="/ppt/media/image45.svg" ContentType="image/svg"/>
  <Override PartName="/ppt/media/image31.png" ContentType="image/png"/>
  <Override PartName="/ppt/media/image112.png" ContentType="image/png"/>
  <Override PartName="/ppt/media/image23.svg" ContentType="image/svg"/>
  <Override PartName="/ppt/media/image33.png" ContentType="image/png"/>
  <Override PartName="/ppt/media/image48.png" ContentType="image/png"/>
  <Override PartName="/ppt/media/image25.svg" ContentType="image/svg"/>
  <Override PartName="/ppt/media/image26.png" ContentType="image/png"/>
  <Override PartName="/ppt/media/image36.png" ContentType="image/png"/>
  <Override PartName="/ppt/media/image28.svg" ContentType="image/svg"/>
  <Override PartName="/ppt/media/image44.png" ContentType="image/png"/>
  <Override PartName="/ppt/media/image30.svg" ContentType="image/svg"/>
  <Override PartName="/ppt/media/image32.svg" ContentType="image/svg"/>
  <Override PartName="/ppt/media/image34.png" ContentType="image/png"/>
  <Override PartName="/ppt/media/image37.png" ContentType="image/png"/>
  <Override PartName="/ppt/media/image110.png" ContentType="image/png"/>
  <Override PartName="/ppt/media/image38.png" ContentType="image/png"/>
  <Override PartName="/ppt/media/image111.svg" ContentType="image/svg"/>
  <Override PartName="/ppt/media/image39.png" ContentType="image/png"/>
  <Override PartName="/ppt/media/image41.png" ContentType="image/png"/>
  <Override PartName="/ppt/media/image133.svg" ContentType="image/svg"/>
  <Override PartName="/ppt/media/image46.png" ContentType="image/png"/>
  <Override PartName="/ppt/media/image47.svg" ContentType="image/svg"/>
  <Override PartName="/ppt/media/image50.png" ContentType="image/png"/>
  <Override PartName="/ppt/media/image58.png" ContentType="image/png"/>
  <Override PartName="/ppt/media/image53.svg" ContentType="image/svg"/>
  <Override PartName="/ppt/media/image54.png" ContentType="image/png"/>
  <Override PartName="/ppt/media/image56.png" ContentType="image/png"/>
  <Override PartName="/ppt/media/image57.svg" ContentType="image/svg"/>
  <Override PartName="/ppt/media/image89.svg" ContentType="image/svg"/>
  <Override PartName="/ppt/media/image130.png" ContentType="image/png"/>
  <Override PartName="/ppt/media/image115.svg" ContentType="image/svg"/>
  <Override PartName="/ppt/media/image60.png" ContentType="image/png"/>
  <Override PartName="/ppt/media/image62.png" ContentType="image/png"/>
  <Override PartName="/ppt/media/image63.svg" ContentType="image/svg"/>
  <Override PartName="/ppt/media/image64.png" ContentType="image/png"/>
  <Override PartName="/ppt/media/image65.svg" ContentType="image/svg"/>
  <Override PartName="/ppt/media/image66.png" ContentType="image/png"/>
  <Override PartName="/ppt/media/image67.svg" ContentType="image/svg"/>
  <Override PartName="/ppt/media/image140.png" ContentType="image/png"/>
  <Override PartName="/ppt/media/image68.png" ContentType="image/png"/>
  <Override PartName="/ppt/media/image141.svg" ContentType="image/svg"/>
  <Override PartName="/ppt/media/image69.svg" ContentType="image/svg"/>
  <Override PartName="/ppt/media/image71.svg" ContentType="image/svg"/>
  <Override PartName="/ppt/media/image73.svg" ContentType="image/svg"/>
  <Override PartName="/ppt/media/image75.svg" ContentType="image/svg"/>
  <Override PartName="/ppt/media/image93.svg" ContentType="image/svg"/>
  <Override PartName="/ppt/media/image76.png" ContentType="image/png"/>
  <Override PartName="/ppt/media/image77.svg" ContentType="image/svg"/>
  <Override PartName="/ppt/media/image78.png" ContentType="image/png"/>
  <Override PartName="/ppt/media/image79.svg" ContentType="image/svg"/>
  <Override PartName="/ppt/media/image80.png" ContentType="image/png"/>
  <Override PartName="/ppt/media/image81.svg" ContentType="image/svg"/>
  <Override PartName="/ppt/media/image82.png" ContentType="image/png"/>
  <Override PartName="/ppt/media/image83.svg" ContentType="image/svg"/>
  <Override PartName="/ppt/media/image84.png" ContentType="image/png"/>
  <Override PartName="/ppt/media/image85.svg" ContentType="image/svg"/>
  <Override PartName="/ppt/media/image86.png" ContentType="image/png"/>
  <Override PartName="/ppt/media/image87.svg" ContentType="image/svg"/>
  <Override PartName="/ppt/media/image88.png" ContentType="image/png"/>
  <Override PartName="/ppt/media/image90.png" ContentType="image/png"/>
  <Override PartName="/ppt/media/image91.svg" ContentType="image/svg"/>
  <Override PartName="/ppt/media/image92.png" ContentType="image/png"/>
  <Override PartName="/ppt/media/image94.png" ContentType="image/png"/>
  <Override PartName="/ppt/media/image95.svg" ContentType="image/svg"/>
  <Override PartName="/ppt/media/image96.png" ContentType="image/png"/>
  <Override PartName="/ppt/media/image98.png" ContentType="image/png"/>
  <Override PartName="/ppt/media/image99.svg" ContentType="image/svg"/>
  <Override PartName="/ppt/media/image100.png" ContentType="image/png"/>
  <Override PartName="/ppt/media/image101.svg" ContentType="image/svg"/>
  <Override PartName="/ppt/media/image102.png" ContentType="image/png"/>
  <Override PartName="/ppt/media/image103.svg" ContentType="image/svg"/>
  <Override PartName="/ppt/media/image105.svg" ContentType="image/svg"/>
  <Override PartName="/ppt/media/image106.png" ContentType="image/png"/>
  <Override PartName="/ppt/media/image107.svg" ContentType="image/svg"/>
  <Override PartName="/ppt/media/image108.png" ContentType="image/png"/>
  <Override PartName="/ppt/media/image109.svg" ContentType="image/svg"/>
  <Override PartName="/ppt/media/image114.png" ContentType="image/png"/>
  <Override PartName="/ppt/media/image116.png" ContentType="image/png"/>
  <Override PartName="/ppt/media/image117.svg" ContentType="image/svg"/>
  <Override PartName="/ppt/media/image118.png" ContentType="image/png"/>
  <Override PartName="/ppt/media/image119.svg" ContentType="image/svg"/>
  <Override PartName="/ppt/media/image124.png" ContentType="image/png"/>
  <Override PartName="/ppt/media/image125.svg" ContentType="image/svg"/>
  <Override PartName="/ppt/media/image126.png" ContentType="image/png"/>
  <Override PartName="/ppt/media/image132.png" ContentType="image/png"/>
  <Override PartName="/ppt/media/image134.png" ContentType="image/png"/>
  <Override PartName="/ppt/media/image135.svg" ContentType="image/svg"/>
  <Override PartName="/ppt/media/image136.png" ContentType="image/png"/>
  <Override PartName="/ppt/media/image137.svg" ContentType="image/svg"/>
  <Override PartName="/ppt/media/image138.png" ContentType="image/png"/>
  <Override PartName="/ppt/media/image139.svg" ContentType="image/svg"/>
  <Override PartName="/ppt/media/image142.png" ContentType="image/png"/>
  <Override PartName="/ppt/media/image143.svg" ContentType="image/svg"/>
  <Override PartName="/ppt/slides/slide18.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_rels/slide22.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9.xml.rels" ContentType="application/vnd.openxmlformats-package.relationship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8288000" cy="10287000"/>
  <p:notesSz cx="7559675" cy="10691813"/>
  <p:embeddedFontLst>
    <p:embeddedFont>
      <p:font typeface="Segoe UI"/>
      <p:regular r:id="rId28"/>
      <p:bold r:id="rId29"/>
      <p:italic r:id="rId30"/>
      <p:boldItalic r:id="rId31"/>
    </p:embeddedFont>
    <p:embeddedFont>
      <p:font typeface="Montserrat"/>
      <p:regular r:id="rId32"/>
    </p:embeddedFont>
    <p:embeddedFont>
      <p:font typeface="Poppins"/>
      <p:regular r:id="rId33"/>
    </p:embeddedFont>
    <p:embeddedFont>
      <p:font typeface="Poppins Bold"/>
    </p:embeddedFont>
    <p:embeddedFont>
      <p:font typeface="Montserrat Bold"/>
    </p:embeddedFont>
    <p:embeddedFont>
      <p:font typeface="Microsoft YaHei"/>
    </p:embeddedFont>
    <p:embeddedFont>
      <p:font typeface="Lucida Sans"/>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font" Target="fonts/Font_1_Segoe_UI_Regular.fntdata"/><Relationship Id="rId29" Type="http://schemas.openxmlformats.org/officeDocument/2006/relationships/font" Target="fonts/Font_2_Segoe_UI_Bold.fntdata"/><Relationship Id="rId30" Type="http://schemas.openxmlformats.org/officeDocument/2006/relationships/font" Target="fonts/Font_3_Segoe_UI_Italic.fntdata"/><Relationship Id="rId31" Type="http://schemas.openxmlformats.org/officeDocument/2006/relationships/font" Target="fonts/Font_4_Segoe_UI_BoldItalic.fntdata"/><Relationship Id="rId32" Type="http://schemas.openxmlformats.org/officeDocument/2006/relationships/font" Target="fonts/Font_5_Montserrat_Regular.fntdata"/><Relationship Id="rId33" Type="http://schemas.openxmlformats.org/officeDocument/2006/relationships/font" Target="fonts/Font_6_Poppins_Regular.fntdata"/><Relationship Id="rId3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320"/>
            <a:ext cx="8228520" cy="114192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3" name="PlaceHolder 2"/>
          <p:cNvSpPr>
            <a:spLocks noGrp="1"/>
          </p:cNvSpPr>
          <p:nvPr>
            <p:ph type="body"/>
          </p:nvPr>
        </p:nvSpPr>
        <p:spPr>
          <a:xfrm>
            <a:off x="457200" y="1599840"/>
            <a:ext cx="4037400" cy="452484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4" name="PlaceHolder 3"/>
          <p:cNvSpPr>
            <a:spLocks noGrp="1"/>
          </p:cNvSpPr>
          <p:nvPr>
            <p:ph type="body"/>
          </p:nvPr>
        </p:nvSpPr>
        <p:spPr>
          <a:xfrm>
            <a:off x="4648320" y="1599840"/>
            <a:ext cx="4037400" cy="452484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5" name="PlaceHolder 4"/>
          <p:cNvSpPr>
            <a:spLocks noGrp="1"/>
          </p:cNvSpPr>
          <p:nvPr>
            <p:ph type="dt" idx="1"/>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IN" sz="1200" strike="noStrike" u="none">
              <a:solidFill>
                <a:srgbClr val="000000"/>
              </a:solidFill>
              <a:effectLst/>
              <a:uFillTx/>
              <a:latin typeface="Times New Roman"/>
            </a:endParaRPr>
          </a:p>
        </p:txBody>
      </p:sp>
      <p:sp>
        <p:nvSpPr>
          <p:cNvPr id="6" name="PlaceHolder 5"/>
          <p:cNvSpPr>
            <a:spLocks noGrp="1"/>
          </p:cNvSpPr>
          <p:nvPr>
            <p:ph type="ftr" idx="2"/>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 </a:t>
            </a:r>
            <a:endParaRPr b="0" lang="en-IN" sz="1400" strike="noStrike" u="none">
              <a:solidFill>
                <a:srgbClr val="000000"/>
              </a:solidFill>
              <a:effectLst/>
              <a:uFillTx/>
              <a:latin typeface="Times New Roman"/>
            </a:endParaRPr>
          </a:p>
        </p:txBody>
      </p:sp>
      <p:sp>
        <p:nvSpPr>
          <p:cNvPr id="7" name="PlaceHolder 6"/>
          <p:cNvSpPr>
            <a:spLocks noGrp="1"/>
          </p:cNvSpPr>
          <p:nvPr>
            <p:ph type="sldNum" idx="3"/>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AC6A0DC-CE77-4CA1-A078-0C2D11FC3FCA}" type="slidenum">
              <a:rPr b="0" lang="en-US" sz="1200" strike="noStrike" u="none">
                <a:solidFill>
                  <a:schemeClr val="dk1">
                    <a:tint val="75000"/>
                  </a:schemeClr>
                </a:solidFill>
                <a:effectLst/>
                <a:uFillTx/>
                <a:latin typeface="Calibri"/>
              </a:rPr>
              <a:t>16</a:t>
            </a:fld>
            <a:endParaRPr b="0" lang="en-IN"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6629400" y="274320"/>
            <a:ext cx="2056320" cy="5850360"/>
          </a:xfrm>
          <a:prstGeom prst="rect">
            <a:avLst/>
          </a:prstGeom>
          <a:noFill/>
          <a:ln w="0">
            <a:noFill/>
          </a:ln>
        </p:spPr>
        <p:txBody>
          <a:bodyPr lIns="91440" rIns="91440" tIns="45720" bIns="45720" anchor="ctr" vert="eaVert">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54" name="PlaceHolder 2"/>
          <p:cNvSpPr>
            <a:spLocks noGrp="1"/>
          </p:cNvSpPr>
          <p:nvPr>
            <p:ph type="body"/>
          </p:nvPr>
        </p:nvSpPr>
        <p:spPr>
          <a:xfrm>
            <a:off x="457200" y="274320"/>
            <a:ext cx="6018840" cy="58503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55" name="PlaceHolder 3"/>
          <p:cNvSpPr>
            <a:spLocks noGrp="1"/>
          </p:cNvSpPr>
          <p:nvPr>
            <p:ph type="dt" idx="28"/>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6" name="PlaceHolder 4"/>
          <p:cNvSpPr>
            <a:spLocks noGrp="1"/>
          </p:cNvSpPr>
          <p:nvPr>
            <p:ph type="ftr" idx="29"/>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7" name="PlaceHolder 5"/>
          <p:cNvSpPr>
            <a:spLocks noGrp="1"/>
          </p:cNvSpPr>
          <p:nvPr>
            <p:ph type="sldNum" idx="30"/>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5FA4BD3-C987-4F24-9D60-30D54BBA5EDE}"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320"/>
            <a:ext cx="8228520" cy="114192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59" name="PlaceHolder 2"/>
          <p:cNvSpPr>
            <a:spLocks noGrp="1"/>
          </p:cNvSpPr>
          <p:nvPr>
            <p:ph type="body"/>
          </p:nvPr>
        </p:nvSpPr>
        <p:spPr>
          <a:xfrm>
            <a:off x="457200" y="1599840"/>
            <a:ext cx="8228520" cy="452484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60" name="PlaceHolder 3"/>
          <p:cNvSpPr>
            <a:spLocks noGrp="1"/>
          </p:cNvSpPr>
          <p:nvPr>
            <p:ph type="dt" idx="31"/>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61" name="PlaceHolder 4"/>
          <p:cNvSpPr>
            <a:spLocks noGrp="1"/>
          </p:cNvSpPr>
          <p:nvPr>
            <p:ph type="ftr" idx="32"/>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62" name="PlaceHolder 5"/>
          <p:cNvSpPr>
            <a:spLocks noGrp="1"/>
          </p:cNvSpPr>
          <p:nvPr>
            <p:ph type="sldNum" idx="33"/>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3510047-6558-44A6-8631-7125917A0187}"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2160" y="4406400"/>
            <a:ext cx="7771320" cy="136116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4000" strike="noStrike" u="none" cap="all">
                <a:solidFill>
                  <a:schemeClr val="dk1"/>
                </a:solidFill>
                <a:effectLst/>
                <a:uFillTx/>
                <a:latin typeface="Calibri"/>
              </a:rPr>
              <a:t>Click to edit Master title style</a:t>
            </a:r>
            <a:endParaRPr b="0" lang="en-IN" sz="4000" strike="noStrike" u="none">
              <a:solidFill>
                <a:srgbClr val="000000"/>
              </a:solidFill>
              <a:effectLst/>
              <a:uFillTx/>
              <a:latin typeface="Arial"/>
            </a:endParaRPr>
          </a:p>
        </p:txBody>
      </p:sp>
      <p:sp>
        <p:nvSpPr>
          <p:cNvPr id="64" name="PlaceHolder 2"/>
          <p:cNvSpPr>
            <a:spLocks noGrp="1"/>
          </p:cNvSpPr>
          <p:nvPr>
            <p:ph type="body"/>
          </p:nvPr>
        </p:nvSpPr>
        <p:spPr>
          <a:xfrm>
            <a:off x="722160" y="2906280"/>
            <a:ext cx="7771320" cy="149904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IN" sz="2000" strike="noStrike" u="none">
              <a:solidFill>
                <a:srgbClr val="000000"/>
              </a:solidFill>
              <a:effectLst/>
              <a:uFillTx/>
              <a:latin typeface="Arial"/>
            </a:endParaRPr>
          </a:p>
        </p:txBody>
      </p:sp>
      <p:sp>
        <p:nvSpPr>
          <p:cNvPr id="65" name="PlaceHolder 3"/>
          <p:cNvSpPr>
            <a:spLocks noGrp="1"/>
          </p:cNvSpPr>
          <p:nvPr>
            <p:ph type="dt" idx="34"/>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66" name="PlaceHolder 4"/>
          <p:cNvSpPr>
            <a:spLocks noGrp="1"/>
          </p:cNvSpPr>
          <p:nvPr>
            <p:ph type="ftr" idx="35"/>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67" name="PlaceHolder 5"/>
          <p:cNvSpPr>
            <a:spLocks noGrp="1"/>
          </p:cNvSpPr>
          <p:nvPr>
            <p:ph type="sldNum" idx="36"/>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ADE18DD-95B7-4F63-9C74-8A65DFE70FF5}"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320"/>
            <a:ext cx="8228520" cy="114192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9" name="PlaceHolder 2"/>
          <p:cNvSpPr>
            <a:spLocks noGrp="1"/>
          </p:cNvSpPr>
          <p:nvPr>
            <p:ph type="body"/>
          </p:nvPr>
        </p:nvSpPr>
        <p:spPr>
          <a:xfrm>
            <a:off x="457200" y="1534680"/>
            <a:ext cx="4039200" cy="63864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10" name="PlaceHolder 3"/>
          <p:cNvSpPr>
            <a:spLocks noGrp="1"/>
          </p:cNvSpPr>
          <p:nvPr>
            <p:ph type="body"/>
          </p:nvPr>
        </p:nvSpPr>
        <p:spPr>
          <a:xfrm>
            <a:off x="457200" y="2174400"/>
            <a:ext cx="4039200" cy="395028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11" name="PlaceHolder 4"/>
          <p:cNvSpPr>
            <a:spLocks noGrp="1"/>
          </p:cNvSpPr>
          <p:nvPr>
            <p:ph type="body"/>
          </p:nvPr>
        </p:nvSpPr>
        <p:spPr>
          <a:xfrm>
            <a:off x="4645080" y="1534680"/>
            <a:ext cx="4040640" cy="63864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12" name="PlaceHolder 5"/>
          <p:cNvSpPr>
            <a:spLocks noGrp="1"/>
          </p:cNvSpPr>
          <p:nvPr>
            <p:ph type="body"/>
          </p:nvPr>
        </p:nvSpPr>
        <p:spPr>
          <a:xfrm>
            <a:off x="4645080" y="2174400"/>
            <a:ext cx="4040640" cy="395028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13" name="PlaceHolder 6"/>
          <p:cNvSpPr>
            <a:spLocks noGrp="1"/>
          </p:cNvSpPr>
          <p:nvPr>
            <p:ph type="dt" idx="4"/>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IN" sz="1200" strike="noStrike" u="none">
              <a:solidFill>
                <a:srgbClr val="000000"/>
              </a:solidFill>
              <a:effectLst/>
              <a:uFillTx/>
              <a:latin typeface="Times New Roman"/>
            </a:endParaRPr>
          </a:p>
        </p:txBody>
      </p:sp>
      <p:sp>
        <p:nvSpPr>
          <p:cNvPr id="14" name="PlaceHolder 7"/>
          <p:cNvSpPr>
            <a:spLocks noGrp="1"/>
          </p:cNvSpPr>
          <p:nvPr>
            <p:ph type="ftr" idx="5"/>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 </a:t>
            </a:r>
            <a:endParaRPr b="0" lang="en-IN" sz="1400" strike="noStrike" u="none">
              <a:solidFill>
                <a:srgbClr val="000000"/>
              </a:solidFill>
              <a:effectLst/>
              <a:uFillTx/>
              <a:latin typeface="Times New Roman"/>
            </a:endParaRPr>
          </a:p>
        </p:txBody>
      </p:sp>
      <p:sp>
        <p:nvSpPr>
          <p:cNvPr id="15" name="PlaceHolder 8"/>
          <p:cNvSpPr>
            <a:spLocks noGrp="1"/>
          </p:cNvSpPr>
          <p:nvPr>
            <p:ph type="sldNum" idx="6"/>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C043953-F70D-42E2-AD51-2A1899BDBD7B}" type="slidenum">
              <a:rPr b="0" lang="en-US" sz="1200" strike="noStrike" u="none">
                <a:solidFill>
                  <a:schemeClr val="dk1">
                    <a:tint val="75000"/>
                  </a:schemeClr>
                </a:solidFill>
                <a:effectLst/>
                <a:uFillTx/>
                <a:latin typeface="Calibri"/>
              </a:rPr>
              <a:t>16</a:t>
            </a:fld>
            <a:endParaRPr b="0" lang="en-IN"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320"/>
            <a:ext cx="8228520" cy="114192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17" name="PlaceHolder 2"/>
          <p:cNvSpPr>
            <a:spLocks noGrp="1"/>
          </p:cNvSpPr>
          <p:nvPr>
            <p:ph type="dt" idx="7"/>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IN" sz="1200" strike="noStrike" u="none">
              <a:solidFill>
                <a:srgbClr val="000000"/>
              </a:solidFill>
              <a:effectLst/>
              <a:uFillTx/>
              <a:latin typeface="Times New Roman"/>
            </a:endParaRPr>
          </a:p>
        </p:txBody>
      </p:sp>
      <p:sp>
        <p:nvSpPr>
          <p:cNvPr id="18" name="PlaceHolder 3"/>
          <p:cNvSpPr>
            <a:spLocks noGrp="1"/>
          </p:cNvSpPr>
          <p:nvPr>
            <p:ph type="ftr" idx="8"/>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 </a:t>
            </a:r>
            <a:endParaRPr b="0" lang="en-IN" sz="1400" strike="noStrike" u="none">
              <a:solidFill>
                <a:srgbClr val="000000"/>
              </a:solidFill>
              <a:effectLst/>
              <a:uFillTx/>
              <a:latin typeface="Times New Roman"/>
            </a:endParaRPr>
          </a:p>
        </p:txBody>
      </p:sp>
      <p:sp>
        <p:nvSpPr>
          <p:cNvPr id="19" name="PlaceHolder 4"/>
          <p:cNvSpPr>
            <a:spLocks noGrp="1"/>
          </p:cNvSpPr>
          <p:nvPr>
            <p:ph type="sldNum" idx="9"/>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0482CFB-A08D-4B51-A635-42306A9C87F7}" type="slidenum">
              <a:rPr b="0" lang="en-US" sz="1200" strike="noStrike" u="none">
                <a:solidFill>
                  <a:schemeClr val="dk1">
                    <a:tint val="75000"/>
                  </a:schemeClr>
                </a:solidFill>
                <a:effectLst/>
                <a:uFillTx/>
                <a:latin typeface="Calibri"/>
              </a:rPr>
              <a:t>16</a:t>
            </a:fld>
            <a:endParaRPr b="0" lang="en-IN" sz="1200" strike="noStrike" u="none">
              <a:solidFill>
                <a:srgbClr val="000000"/>
              </a:solidFill>
              <a:effectLst/>
              <a:uFillTx/>
              <a:latin typeface="Times New Roman"/>
            </a:endParaRPr>
          </a:p>
        </p:txBody>
      </p:sp>
      <p:sp>
        <p:nvSpPr>
          <p:cNvPr id="20" name="PlaceHolder 5"/>
          <p:cNvSpPr>
            <a:spLocks noGrp="1"/>
          </p:cNvSpPr>
          <p:nvPr>
            <p:ph type="body"/>
          </p:nvPr>
        </p:nvSpPr>
        <p:spPr>
          <a:xfrm>
            <a:off x="914400" y="2406600"/>
            <a:ext cx="16458120" cy="596520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dt" idx="13"/>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7" name="PlaceHolder 2"/>
          <p:cNvSpPr>
            <a:spLocks noGrp="1"/>
          </p:cNvSpPr>
          <p:nvPr>
            <p:ph type="ftr" idx="14"/>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8" name="PlaceHolder 3"/>
          <p:cNvSpPr>
            <a:spLocks noGrp="1"/>
          </p:cNvSpPr>
          <p:nvPr>
            <p:ph type="sldNum" idx="15"/>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D62E096-34C2-4296-9C6E-8C3C9C16DFEA}"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29" name="PlaceHolder 4"/>
          <p:cNvSpPr>
            <a:spLocks noGrp="1"/>
          </p:cNvSpPr>
          <p:nvPr>
            <p:ph type="title"/>
          </p:nvPr>
        </p:nvSpPr>
        <p:spPr>
          <a:xfrm>
            <a:off x="914400" y="410040"/>
            <a:ext cx="16458120" cy="17168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IN" sz="1800" strike="noStrike" u="none">
              <a:solidFill>
                <a:srgbClr val="000000"/>
              </a:solidFill>
              <a:effectLst/>
              <a:uFillTx/>
              <a:latin typeface="Arial"/>
            </a:endParaRPr>
          </a:p>
        </p:txBody>
      </p:sp>
      <p:sp>
        <p:nvSpPr>
          <p:cNvPr id="30" name="PlaceHolder 5"/>
          <p:cNvSpPr>
            <a:spLocks noGrp="1"/>
          </p:cNvSpPr>
          <p:nvPr>
            <p:ph type="body"/>
          </p:nvPr>
        </p:nvSpPr>
        <p:spPr>
          <a:xfrm>
            <a:off x="914400" y="2406600"/>
            <a:ext cx="16458120" cy="596520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dt" idx="10"/>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2" name="PlaceHolder 2"/>
          <p:cNvSpPr>
            <a:spLocks noGrp="1"/>
          </p:cNvSpPr>
          <p:nvPr>
            <p:ph type="ftr" idx="11"/>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3" name="PlaceHolder 3"/>
          <p:cNvSpPr>
            <a:spLocks noGrp="1"/>
          </p:cNvSpPr>
          <p:nvPr>
            <p:ph type="sldNum" idx="12"/>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6A361D7-66E6-450D-B862-1FDCFED7B9AE}"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24" name="PlaceHolder 4"/>
          <p:cNvSpPr>
            <a:spLocks noGrp="1"/>
          </p:cNvSpPr>
          <p:nvPr>
            <p:ph type="title"/>
          </p:nvPr>
        </p:nvSpPr>
        <p:spPr>
          <a:xfrm>
            <a:off x="914400" y="410040"/>
            <a:ext cx="16458120" cy="17168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IN" sz="1800" strike="noStrike" u="none">
              <a:solidFill>
                <a:srgbClr val="000000"/>
              </a:solidFill>
              <a:effectLst/>
              <a:uFillTx/>
              <a:latin typeface="Arial"/>
            </a:endParaRPr>
          </a:p>
        </p:txBody>
      </p:sp>
      <p:sp>
        <p:nvSpPr>
          <p:cNvPr id="25" name="PlaceHolder 5"/>
          <p:cNvSpPr>
            <a:spLocks noGrp="1"/>
          </p:cNvSpPr>
          <p:nvPr>
            <p:ph type="body"/>
          </p:nvPr>
        </p:nvSpPr>
        <p:spPr>
          <a:xfrm>
            <a:off x="914400" y="2406600"/>
            <a:ext cx="16458120" cy="596520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2520"/>
            <a:ext cx="3007080" cy="116100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32" name="PlaceHolder 2"/>
          <p:cNvSpPr>
            <a:spLocks noGrp="1"/>
          </p:cNvSpPr>
          <p:nvPr>
            <p:ph type="body"/>
          </p:nvPr>
        </p:nvSpPr>
        <p:spPr>
          <a:xfrm>
            <a:off x="3575160" y="272520"/>
            <a:ext cx="5110560" cy="58521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33" name="PlaceHolder 3"/>
          <p:cNvSpPr>
            <a:spLocks noGrp="1"/>
          </p:cNvSpPr>
          <p:nvPr>
            <p:ph type="body"/>
          </p:nvPr>
        </p:nvSpPr>
        <p:spPr>
          <a:xfrm>
            <a:off x="457200" y="1434600"/>
            <a:ext cx="3007080" cy="469008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34" name="PlaceHolder 4"/>
          <p:cNvSpPr>
            <a:spLocks noGrp="1"/>
          </p:cNvSpPr>
          <p:nvPr>
            <p:ph type="dt" idx="16"/>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5" name="PlaceHolder 5"/>
          <p:cNvSpPr>
            <a:spLocks noGrp="1"/>
          </p:cNvSpPr>
          <p:nvPr>
            <p:ph type="ftr" idx="17"/>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6" name="PlaceHolder 6"/>
          <p:cNvSpPr>
            <a:spLocks noGrp="1"/>
          </p:cNvSpPr>
          <p:nvPr>
            <p:ph type="sldNum" idx="18"/>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99E4CD8-0154-4693-86E2-FCEBB607637B}"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1792440" y="4800240"/>
            <a:ext cx="5485320" cy="56556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38" name="PlaceHolder 2"/>
          <p:cNvSpPr>
            <a:spLocks noGrp="1"/>
          </p:cNvSpPr>
          <p:nvPr>
            <p:ph type="body"/>
          </p:nvPr>
        </p:nvSpPr>
        <p:spPr>
          <a:xfrm>
            <a:off x="1792440" y="612360"/>
            <a:ext cx="5485320" cy="4113720"/>
          </a:xfrm>
          <a:prstGeom prst="rect">
            <a:avLst/>
          </a:prstGeom>
          <a:noFill/>
          <a:ln w="0">
            <a:noFill/>
          </a:ln>
        </p:spPr>
        <p:txBody>
          <a:bodyPr lIns="90000" rIns="90000" tIns="45000" bIns="45000" anchor="t">
            <a:no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IN" sz="32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IN" sz="32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IN" sz="32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IN" sz="32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IN" sz="32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IN" sz="3200" strike="noStrike" u="none">
              <a:solidFill>
                <a:srgbClr val="000000"/>
              </a:solidFill>
              <a:effectLst/>
              <a:uFillTx/>
              <a:latin typeface="Arial"/>
            </a:endParaRPr>
          </a:p>
        </p:txBody>
      </p:sp>
      <p:sp>
        <p:nvSpPr>
          <p:cNvPr id="39" name="PlaceHolder 3"/>
          <p:cNvSpPr>
            <a:spLocks noGrp="1"/>
          </p:cNvSpPr>
          <p:nvPr>
            <p:ph type="body"/>
          </p:nvPr>
        </p:nvSpPr>
        <p:spPr>
          <a:xfrm>
            <a:off x="1792440" y="5366880"/>
            <a:ext cx="5485320" cy="80388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40" name="PlaceHolder 4"/>
          <p:cNvSpPr>
            <a:spLocks noGrp="1"/>
          </p:cNvSpPr>
          <p:nvPr>
            <p:ph type="dt" idx="19"/>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1" name="PlaceHolder 5"/>
          <p:cNvSpPr>
            <a:spLocks noGrp="1"/>
          </p:cNvSpPr>
          <p:nvPr>
            <p:ph type="ftr" idx="20"/>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2" name="PlaceHolder 6"/>
          <p:cNvSpPr>
            <a:spLocks noGrp="1"/>
          </p:cNvSpPr>
          <p:nvPr>
            <p:ph type="sldNum" idx="21"/>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6D30A85-9506-41CF-8020-1A3A4FFAAF05}"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85800" y="2130120"/>
            <a:ext cx="7771320" cy="146880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44" name="PlaceHolder 2"/>
          <p:cNvSpPr>
            <a:spLocks noGrp="1"/>
          </p:cNvSpPr>
          <p:nvPr>
            <p:ph type="dt" idx="22"/>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5" name="PlaceHolder 3"/>
          <p:cNvSpPr>
            <a:spLocks noGrp="1"/>
          </p:cNvSpPr>
          <p:nvPr>
            <p:ph type="ftr" idx="23"/>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6" name="PlaceHolder 4"/>
          <p:cNvSpPr>
            <a:spLocks noGrp="1"/>
          </p:cNvSpPr>
          <p:nvPr>
            <p:ph type="sldNum" idx="24"/>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32BB4BB-B204-4049-8DAC-DA911AF763B1}"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47" name="PlaceHolder 5"/>
          <p:cNvSpPr>
            <a:spLocks noGrp="1"/>
          </p:cNvSpPr>
          <p:nvPr>
            <p:ph type="body"/>
          </p:nvPr>
        </p:nvSpPr>
        <p:spPr>
          <a:xfrm>
            <a:off x="914400" y="2406600"/>
            <a:ext cx="16458120" cy="5965200"/>
          </a:xfrm>
          <a:prstGeom prst="rect">
            <a:avLst/>
          </a:prstGeom>
          <a:noFill/>
          <a:ln w="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1"/>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48"/>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4"/>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1"/>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320"/>
            <a:ext cx="8228520" cy="114192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49" name="PlaceHolder 2"/>
          <p:cNvSpPr>
            <a:spLocks noGrp="1"/>
          </p:cNvSpPr>
          <p:nvPr>
            <p:ph type="body"/>
          </p:nvPr>
        </p:nvSpPr>
        <p:spPr>
          <a:xfrm>
            <a:off x="457200" y="1599840"/>
            <a:ext cx="8228520" cy="452484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50" name="PlaceHolder 3"/>
          <p:cNvSpPr>
            <a:spLocks noGrp="1"/>
          </p:cNvSpPr>
          <p:nvPr>
            <p:ph type="dt" idx="25"/>
          </p:nvPr>
        </p:nvSpPr>
        <p:spPr>
          <a:xfrm>
            <a:off x="457200" y="6356160"/>
            <a:ext cx="213264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1" name="PlaceHolder 4"/>
          <p:cNvSpPr>
            <a:spLocks noGrp="1"/>
          </p:cNvSpPr>
          <p:nvPr>
            <p:ph type="ftr" idx="26"/>
          </p:nvPr>
        </p:nvSpPr>
        <p:spPr>
          <a:xfrm>
            <a:off x="3124080" y="635616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2" name="PlaceHolder 5"/>
          <p:cNvSpPr>
            <a:spLocks noGrp="1"/>
          </p:cNvSpPr>
          <p:nvPr>
            <p:ph type="sldNum" idx="27"/>
          </p:nvPr>
        </p:nvSpPr>
        <p:spPr>
          <a:xfrm>
            <a:off x="6553080" y="6356160"/>
            <a:ext cx="213264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56A3043-C87E-4FCC-8BC4-8439A9161FB7}"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png"/><Relationship Id="rId8" Type="http://schemas.openxmlformats.org/officeDocument/2006/relationships/image" Target="../media/image2.svg"/><Relationship Id="rId9" Type="http://schemas.openxmlformats.org/officeDocument/2006/relationships/image" Target="../media/image16.jpeg"/><Relationship Id="rId10" Type="http://schemas.openxmlformats.org/officeDocument/2006/relationships/image" Target="../media/image17.jpeg"/><Relationship Id="rId1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svg"/><Relationship Id="rId3" Type="http://schemas.openxmlformats.org/officeDocument/2006/relationships/image" Target="../media/image20.png"/><Relationship Id="rId4" Type="http://schemas.openxmlformats.org/officeDocument/2006/relationships/image" Target="../media/image21.svg"/><Relationship Id="rId5" Type="http://schemas.openxmlformats.org/officeDocument/2006/relationships/image" Target="../media/image22.png"/><Relationship Id="rId6" Type="http://schemas.openxmlformats.org/officeDocument/2006/relationships/image" Target="../media/image23.svg"/><Relationship Id="rId7"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svg"/><Relationship Id="rId3" Type="http://schemas.openxmlformats.org/officeDocument/2006/relationships/image" Target="../media/image24.png"/><Relationship Id="rId4" Type="http://schemas.openxmlformats.org/officeDocument/2006/relationships/image" Target="../media/image25.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4.png"/><Relationship Id="rId8" Type="http://schemas.openxmlformats.org/officeDocument/2006/relationships/image" Target="../media/image25.svg"/><Relationship Id="rId9"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6.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svg"/><Relationship Id="rId6" Type="http://schemas.openxmlformats.org/officeDocument/2006/relationships/image" Target="../media/image29.png"/><Relationship Id="rId7" Type="http://schemas.openxmlformats.org/officeDocument/2006/relationships/image" Target="../media/image30.svg"/><Relationship Id="rId8" Type="http://schemas.openxmlformats.org/officeDocument/2006/relationships/image" Target="../media/image31.png"/><Relationship Id="rId9" Type="http://schemas.openxmlformats.org/officeDocument/2006/relationships/image" Target="../media/image32.svg"/><Relationship Id="rId10"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12.png"/><Relationship Id="rId5" Type="http://schemas.openxmlformats.org/officeDocument/2006/relationships/image" Target="../media/image13.svg"/><Relationship Id="rId6" Type="http://schemas.openxmlformats.org/officeDocument/2006/relationships/image" Target="../media/image14.png"/><Relationship Id="rId7" Type="http://schemas.openxmlformats.org/officeDocument/2006/relationships/image" Target="../media/image15.sv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svg"/><Relationship Id="rId11" Type="http://schemas.openxmlformats.org/officeDocument/2006/relationships/image" Target="../media/image44.png"/><Relationship Id="rId12" Type="http://schemas.openxmlformats.org/officeDocument/2006/relationships/image" Target="../media/image45.svg"/><Relationship Id="rId13"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svg"/><Relationship Id="rId3" Type="http://schemas.openxmlformats.org/officeDocument/2006/relationships/image" Target="../media/image48.png"/><Relationship Id="rId4" Type="http://schemas.openxmlformats.org/officeDocument/2006/relationships/image" Target="../media/image49.svg"/><Relationship Id="rId5" Type="http://schemas.openxmlformats.org/officeDocument/2006/relationships/image" Target="../media/image50.png"/><Relationship Id="rId6" Type="http://schemas.openxmlformats.org/officeDocument/2006/relationships/image" Target="../media/image51.svg"/><Relationship Id="rId7" Type="http://schemas.openxmlformats.org/officeDocument/2006/relationships/image" Target="../media/image52.png"/><Relationship Id="rId8" Type="http://schemas.openxmlformats.org/officeDocument/2006/relationships/image" Target="../media/image53.svg"/><Relationship Id="rId9" Type="http://schemas.openxmlformats.org/officeDocument/2006/relationships/image" Target="../media/image54.png"/><Relationship Id="rId10" Type="http://schemas.openxmlformats.org/officeDocument/2006/relationships/image" Target="../media/image55.svg"/><Relationship Id="rId11" Type="http://schemas.openxmlformats.org/officeDocument/2006/relationships/image" Target="../media/image56.png"/><Relationship Id="rId12" Type="http://schemas.openxmlformats.org/officeDocument/2006/relationships/image" Target="../media/image57.svg"/><Relationship Id="rId13" Type="http://schemas.openxmlformats.org/officeDocument/2006/relationships/image" Target="../media/image58.png"/><Relationship Id="rId14" Type="http://schemas.openxmlformats.org/officeDocument/2006/relationships/image" Target="../media/image59.svg"/><Relationship Id="rId15" Type="http://schemas.openxmlformats.org/officeDocument/2006/relationships/image" Target="../media/image60.png"/><Relationship Id="rId16" Type="http://schemas.openxmlformats.org/officeDocument/2006/relationships/image" Target="../media/image61.svg"/><Relationship Id="rId17" Type="http://schemas.openxmlformats.org/officeDocument/2006/relationships/image" Target="../media/image62.png"/><Relationship Id="rId18" Type="http://schemas.openxmlformats.org/officeDocument/2006/relationships/image" Target="../media/image63.svg"/><Relationship Id="rId19" Type="http://schemas.openxmlformats.org/officeDocument/2006/relationships/image" Target="../media/image64.png"/><Relationship Id="rId20" Type="http://schemas.openxmlformats.org/officeDocument/2006/relationships/image" Target="../media/image65.svg"/><Relationship Id="rId21" Type="http://schemas.openxmlformats.org/officeDocument/2006/relationships/image" Target="../media/image66.png"/><Relationship Id="rId22" Type="http://schemas.openxmlformats.org/officeDocument/2006/relationships/image" Target="../media/image67.svg"/><Relationship Id="rId23" Type="http://schemas.openxmlformats.org/officeDocument/2006/relationships/image" Target="../media/image68.png"/><Relationship Id="rId24" Type="http://schemas.openxmlformats.org/officeDocument/2006/relationships/image" Target="../media/image69.svg"/><Relationship Id="rId25" Type="http://schemas.openxmlformats.org/officeDocument/2006/relationships/image" Target="../media/image70.png"/><Relationship Id="rId26" Type="http://schemas.openxmlformats.org/officeDocument/2006/relationships/image" Target="../media/image71.svg"/><Relationship Id="rId27" Type="http://schemas.openxmlformats.org/officeDocument/2006/relationships/image" Target="../media/image72.png"/><Relationship Id="rId28" Type="http://schemas.openxmlformats.org/officeDocument/2006/relationships/image" Target="../media/image73.svg"/><Relationship Id="rId29" Type="http://schemas.openxmlformats.org/officeDocument/2006/relationships/image" Target="../media/image74.png"/><Relationship Id="rId30" Type="http://schemas.openxmlformats.org/officeDocument/2006/relationships/image" Target="../media/image75.svg"/><Relationship Id="rId31" Type="http://schemas.openxmlformats.org/officeDocument/2006/relationships/image" Target="../media/image76.png"/><Relationship Id="rId32" Type="http://schemas.openxmlformats.org/officeDocument/2006/relationships/image" Target="../media/image77.svg"/><Relationship Id="rId33" Type="http://schemas.openxmlformats.org/officeDocument/2006/relationships/image" Target="../media/image78.png"/><Relationship Id="rId34" Type="http://schemas.openxmlformats.org/officeDocument/2006/relationships/image" Target="../media/image79.svg"/><Relationship Id="rId35" Type="http://schemas.openxmlformats.org/officeDocument/2006/relationships/image" Target="../media/image80.png"/><Relationship Id="rId36" Type="http://schemas.openxmlformats.org/officeDocument/2006/relationships/image" Target="../media/image81.svg"/><Relationship Id="rId37" Type="http://schemas.openxmlformats.org/officeDocument/2006/relationships/image" Target="../media/image82.png"/><Relationship Id="rId38" Type="http://schemas.openxmlformats.org/officeDocument/2006/relationships/image" Target="../media/image83.svg"/><Relationship Id="rId39" Type="http://schemas.openxmlformats.org/officeDocument/2006/relationships/image" Target="../media/image84.png"/><Relationship Id="rId40" Type="http://schemas.openxmlformats.org/officeDocument/2006/relationships/image" Target="../media/image85.svg"/><Relationship Id="rId41" Type="http://schemas.openxmlformats.org/officeDocument/2006/relationships/image" Target="../media/image86.png"/><Relationship Id="rId42" Type="http://schemas.openxmlformats.org/officeDocument/2006/relationships/image" Target="../media/image87.svg"/><Relationship Id="rId43" Type="http://schemas.openxmlformats.org/officeDocument/2006/relationships/image" Target="../media/image88.png"/><Relationship Id="rId44" Type="http://schemas.openxmlformats.org/officeDocument/2006/relationships/image" Target="../media/image89.svg"/><Relationship Id="rId45" Type="http://schemas.openxmlformats.org/officeDocument/2006/relationships/image" Target="../media/image90.png"/><Relationship Id="rId46" Type="http://schemas.openxmlformats.org/officeDocument/2006/relationships/image" Target="../media/image91.svg"/><Relationship Id="rId47" Type="http://schemas.openxmlformats.org/officeDocument/2006/relationships/image" Target="../media/image92.png"/><Relationship Id="rId48" Type="http://schemas.openxmlformats.org/officeDocument/2006/relationships/image" Target="../media/image93.svg"/><Relationship Id="rId49" Type="http://schemas.openxmlformats.org/officeDocument/2006/relationships/image" Target="../media/image94.png"/><Relationship Id="rId50" Type="http://schemas.openxmlformats.org/officeDocument/2006/relationships/image" Target="../media/image95.svg"/><Relationship Id="rId51" Type="http://schemas.openxmlformats.org/officeDocument/2006/relationships/image" Target="../media/image96.png"/><Relationship Id="rId52" Type="http://schemas.openxmlformats.org/officeDocument/2006/relationships/image" Target="../media/image97.svg"/><Relationship Id="rId53" Type="http://schemas.openxmlformats.org/officeDocument/2006/relationships/image" Target="../media/image98.png"/><Relationship Id="rId54" Type="http://schemas.openxmlformats.org/officeDocument/2006/relationships/image" Target="../media/image99.svg"/><Relationship Id="rId55" Type="http://schemas.openxmlformats.org/officeDocument/2006/relationships/image" Target="../media/image100.png"/><Relationship Id="rId56" Type="http://schemas.openxmlformats.org/officeDocument/2006/relationships/image" Target="../media/image101.svg"/><Relationship Id="rId57" Type="http://schemas.openxmlformats.org/officeDocument/2006/relationships/image" Target="../media/image102.png"/><Relationship Id="rId58" Type="http://schemas.openxmlformats.org/officeDocument/2006/relationships/image" Target="../media/image103.svg"/><Relationship Id="rId59" Type="http://schemas.openxmlformats.org/officeDocument/2006/relationships/image" Target="../media/image104.png"/><Relationship Id="rId60" Type="http://schemas.openxmlformats.org/officeDocument/2006/relationships/image" Target="../media/image105.svg"/><Relationship Id="rId61" Type="http://schemas.openxmlformats.org/officeDocument/2006/relationships/image" Target="../media/image106.png"/><Relationship Id="rId62" Type="http://schemas.openxmlformats.org/officeDocument/2006/relationships/image" Target="../media/image107.svg"/><Relationship Id="rId63" Type="http://schemas.openxmlformats.org/officeDocument/2006/relationships/image" Target="../media/image108.png"/><Relationship Id="rId64" Type="http://schemas.openxmlformats.org/officeDocument/2006/relationships/image" Target="../media/image109.svg"/><Relationship Id="rId65" Type="http://schemas.openxmlformats.org/officeDocument/2006/relationships/image" Target="../media/image110.png"/><Relationship Id="rId66" Type="http://schemas.openxmlformats.org/officeDocument/2006/relationships/image" Target="../media/image111.svg"/><Relationship Id="rId67" Type="http://schemas.openxmlformats.org/officeDocument/2006/relationships/image" Target="../media/image112.png"/><Relationship Id="rId68" Type="http://schemas.openxmlformats.org/officeDocument/2006/relationships/image" Target="../media/image113.svg"/><Relationship Id="rId69" Type="http://schemas.openxmlformats.org/officeDocument/2006/relationships/image" Target="../media/image114.png"/><Relationship Id="rId70" Type="http://schemas.openxmlformats.org/officeDocument/2006/relationships/image" Target="../media/image115.svg"/><Relationship Id="rId71" Type="http://schemas.openxmlformats.org/officeDocument/2006/relationships/image" Target="../media/image116.png"/><Relationship Id="rId72" Type="http://schemas.openxmlformats.org/officeDocument/2006/relationships/image" Target="../media/image117.svg"/><Relationship Id="rId73" Type="http://schemas.openxmlformats.org/officeDocument/2006/relationships/image" Target="../media/image106.png"/><Relationship Id="rId74" Type="http://schemas.openxmlformats.org/officeDocument/2006/relationships/image" Target="../media/image107.svg"/><Relationship Id="rId75" Type="http://schemas.openxmlformats.org/officeDocument/2006/relationships/image" Target="../media/image118.png"/><Relationship Id="rId76" Type="http://schemas.openxmlformats.org/officeDocument/2006/relationships/image" Target="../media/image119.svg"/><Relationship Id="rId77" Type="http://schemas.openxmlformats.org/officeDocument/2006/relationships/image" Target="../media/image120.png"/><Relationship Id="rId78" Type="http://schemas.openxmlformats.org/officeDocument/2006/relationships/image" Target="../media/image121.svg"/><Relationship Id="rId79" Type="http://schemas.openxmlformats.org/officeDocument/2006/relationships/image" Target="../media/image122.png"/><Relationship Id="rId80" Type="http://schemas.openxmlformats.org/officeDocument/2006/relationships/image" Target="../media/image123.svg"/><Relationship Id="rId81" Type="http://schemas.openxmlformats.org/officeDocument/2006/relationships/image" Target="../media/image124.png"/><Relationship Id="rId82" Type="http://schemas.openxmlformats.org/officeDocument/2006/relationships/image" Target="../media/image125.svg"/><Relationship Id="rId83" Type="http://schemas.openxmlformats.org/officeDocument/2006/relationships/image" Target="../media/image126.png"/><Relationship Id="rId84" Type="http://schemas.openxmlformats.org/officeDocument/2006/relationships/image" Target="../media/image127.svg"/><Relationship Id="rId85" Type="http://schemas.openxmlformats.org/officeDocument/2006/relationships/image" Target="../media/image128.png"/><Relationship Id="rId86" Type="http://schemas.openxmlformats.org/officeDocument/2006/relationships/image" Target="../media/image129.svg"/><Relationship Id="rId87" Type="http://schemas.openxmlformats.org/officeDocument/2006/relationships/image" Target="../media/image130.png"/><Relationship Id="rId88" Type="http://schemas.openxmlformats.org/officeDocument/2006/relationships/image" Target="../media/image131.svg"/><Relationship Id="rId89" Type="http://schemas.openxmlformats.org/officeDocument/2006/relationships/image" Target="../media/image104.png"/><Relationship Id="rId90" Type="http://schemas.openxmlformats.org/officeDocument/2006/relationships/image" Target="../media/image105.svg"/><Relationship Id="rId91" Type="http://schemas.openxmlformats.org/officeDocument/2006/relationships/image" Target="../media/image132.png"/><Relationship Id="rId92" Type="http://schemas.openxmlformats.org/officeDocument/2006/relationships/image" Target="../media/image133.svg"/><Relationship Id="rId93" Type="http://schemas.openxmlformats.org/officeDocument/2006/relationships/image" Target="../media/image134.png"/><Relationship Id="rId94" Type="http://schemas.openxmlformats.org/officeDocument/2006/relationships/image" Target="../media/image135.svg"/><Relationship Id="rId95" Type="http://schemas.openxmlformats.org/officeDocument/2006/relationships/image" Target="../media/image136.png"/><Relationship Id="rId96" Type="http://schemas.openxmlformats.org/officeDocument/2006/relationships/image" Target="../media/image137.svg"/><Relationship Id="rId97" Type="http://schemas.openxmlformats.org/officeDocument/2006/relationships/image" Target="../media/image138.png"/><Relationship Id="rId98" Type="http://schemas.openxmlformats.org/officeDocument/2006/relationships/image" Target="../media/image139.svg"/><Relationship Id="rId99" Type="http://schemas.openxmlformats.org/officeDocument/2006/relationships/image" Target="../media/image140.png"/><Relationship Id="rId100" Type="http://schemas.openxmlformats.org/officeDocument/2006/relationships/image" Target="../media/image141.svg"/><Relationship Id="rId101" Type="http://schemas.openxmlformats.org/officeDocument/2006/relationships/image" Target="../media/image142.png"/><Relationship Id="rId102" Type="http://schemas.openxmlformats.org/officeDocument/2006/relationships/image" Target="../media/image143.svg"/><Relationship Id="rId103"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68" name="Freeform 2"/>
          <p:cNvSpPr/>
          <p:nvPr/>
        </p:nvSpPr>
        <p:spPr>
          <a:xfrm>
            <a:off x="1391400" y="1581120"/>
            <a:ext cx="829080" cy="840960"/>
          </a:xfrm>
          <a:custGeom>
            <a:avLst/>
            <a:gdLst>
              <a:gd name="textAreaLeft" fmla="*/ 0 w 829080"/>
              <a:gd name="textAreaRight" fmla="*/ 830160 w 829080"/>
              <a:gd name="textAreaTop" fmla="*/ 0 h 840960"/>
              <a:gd name="textAreaBottom" fmla="*/ 842040 h 84096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69" name="Group 3"/>
          <p:cNvGrpSpPr/>
          <p:nvPr/>
        </p:nvGrpSpPr>
        <p:grpSpPr>
          <a:xfrm>
            <a:off x="6097680" y="5589720"/>
            <a:ext cx="14098320" cy="14098320"/>
            <a:chOff x="6097680" y="5589720"/>
            <a:chExt cx="14098320" cy="14098320"/>
          </a:xfrm>
        </p:grpSpPr>
        <p:sp>
          <p:nvSpPr>
            <p:cNvPr id="70" name="Freeform 4"/>
            <p:cNvSpPr/>
            <p:nvPr/>
          </p:nvSpPr>
          <p:spPr>
            <a:xfrm>
              <a:off x="6097680" y="5589720"/>
              <a:ext cx="14098320" cy="14098320"/>
            </a:xfrm>
            <a:custGeom>
              <a:avLst/>
              <a:gdLst>
                <a:gd name="textAreaLeft" fmla="*/ 0 w 14098320"/>
                <a:gd name="textAreaRight" fmla="*/ 14099400 w 14098320"/>
                <a:gd name="textAreaTop" fmla="*/ 0 h 14098320"/>
                <a:gd name="textAreaBottom" fmla="*/ 14099400 h 140983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1" name="TextBox 5"/>
            <p:cNvSpPr/>
            <p:nvPr/>
          </p:nvSpPr>
          <p:spPr>
            <a:xfrm>
              <a:off x="7419240" y="6250680"/>
              <a:ext cx="11454840" cy="121154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72" name="TextBox 6"/>
          <p:cNvSpPr/>
          <p:nvPr/>
        </p:nvSpPr>
        <p:spPr>
          <a:xfrm>
            <a:off x="792000" y="3225960"/>
            <a:ext cx="9023400" cy="9610920"/>
          </a:xfrm>
          <a:prstGeom prst="rect">
            <a:avLst/>
          </a:prstGeom>
          <a:noFill/>
          <a:ln w="0">
            <a:noFill/>
          </a:ln>
        </p:spPr>
        <p:style>
          <a:lnRef idx="0"/>
          <a:fillRef idx="0"/>
          <a:effectRef idx="0"/>
          <a:fontRef idx="minor"/>
        </p:style>
        <p:txBody>
          <a:bodyPr lIns="0" rIns="0" tIns="0" bIns="0" anchor="t">
            <a:spAutoFit/>
          </a:bodyPr>
          <a:p>
            <a:pPr defTabSz="914400">
              <a:lnSpc>
                <a:spcPts val="2835"/>
              </a:lnSpc>
            </a:pPr>
            <a:r>
              <a:rPr b="0" lang="en-US" sz="9160" strike="noStrike" u="none">
                <a:solidFill>
                  <a:srgbClr val="051d40"/>
                </a:solidFill>
                <a:effectLst/>
                <a:uFillTx/>
                <a:latin typeface="Montserrat"/>
                <a:ea typeface="Montserrat"/>
              </a:rPr>
              <a:t> </a:t>
            </a:r>
            <a:endParaRPr b="0" lang="en-IN" sz="9160" strike="noStrike" u="none">
              <a:solidFill>
                <a:srgbClr val="000000"/>
              </a:solidFill>
              <a:effectLst/>
              <a:uFillTx/>
              <a:latin typeface="Arial"/>
            </a:endParaRPr>
          </a:p>
          <a:p>
            <a:pPr algn="ctr" defTabSz="914400">
              <a:lnSpc>
                <a:spcPct val="100000"/>
              </a:lnSpc>
            </a:pPr>
            <a:r>
              <a:rPr b="1" lang="en-US" sz="3600" strike="noStrike" u="none">
                <a:solidFill>
                  <a:srgbClr val="55308d"/>
                </a:solidFill>
                <a:effectLst/>
                <a:uFillTx/>
                <a:latin typeface="Montserrat"/>
                <a:ea typeface="Montserrat"/>
              </a:rPr>
              <a:t>Generative AI, Prompt Engineering &amp; Agentic Systems</a:t>
            </a: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spcBef>
                <a:spcPts val="1191"/>
              </a:spcBef>
              <a:spcAft>
                <a:spcPts val="992"/>
              </a:spcAft>
            </a:pPr>
            <a:r>
              <a:rPr b="1" lang="en-US" sz="2400" strike="noStrike" u="none">
                <a:solidFill>
                  <a:srgbClr val="bf0041"/>
                </a:solidFill>
                <a:effectLst/>
                <a:uFillTx/>
                <a:latin typeface="Montserrat"/>
                <a:ea typeface="Montserrat"/>
              </a:rPr>
              <a:t>A modular, open-source, instructor-led course designed and delivered </a:t>
            </a:r>
            <a:endParaRPr b="0" lang="en-IN" sz="2400" strike="noStrike" u="none">
              <a:solidFill>
                <a:srgbClr val="000000"/>
              </a:solidFill>
              <a:effectLst/>
              <a:uFillTx/>
              <a:latin typeface="Arial"/>
            </a:endParaRPr>
          </a:p>
          <a:p>
            <a:pPr algn="ctr" defTabSz="914400">
              <a:lnSpc>
                <a:spcPct val="100000"/>
              </a:lnSpc>
              <a:spcBef>
                <a:spcPts val="1191"/>
              </a:spcBef>
              <a:spcAft>
                <a:spcPts val="992"/>
              </a:spcAft>
            </a:pPr>
            <a:r>
              <a:rPr b="1" lang="en-US" sz="2600" strike="noStrike" u="none">
                <a:solidFill>
                  <a:srgbClr val="2a6099"/>
                </a:solidFill>
                <a:effectLst/>
                <a:uFillTx/>
                <a:latin typeface="Montserrat"/>
                <a:ea typeface="Montserrat"/>
              </a:rPr>
              <a:t>Day 1</a:t>
            </a:r>
            <a:endParaRPr b="0" lang="en-IN" sz="2600" strike="noStrike" u="none">
              <a:solidFill>
                <a:srgbClr val="000000"/>
              </a:solidFill>
              <a:effectLst/>
              <a:uFillTx/>
              <a:latin typeface="Arial"/>
            </a:endParaRPr>
          </a:p>
          <a:p>
            <a:pPr algn="ctr" defTabSz="914400">
              <a:lnSpc>
                <a:spcPct val="100000"/>
              </a:lnSpc>
              <a:spcBef>
                <a:spcPts val="1191"/>
              </a:spcBef>
              <a:spcAft>
                <a:spcPts val="992"/>
              </a:spcAft>
            </a:pPr>
            <a:endParaRPr b="0" lang="en-IN" sz="2400" strike="noStrike" u="none">
              <a:solidFill>
                <a:srgbClr val="000000"/>
              </a:solidFill>
              <a:effectLst/>
              <a:uFillTx/>
              <a:latin typeface="Arial"/>
            </a:endParaRPr>
          </a:p>
          <a:p>
            <a:pPr algn="ctr" defTabSz="914400">
              <a:lnSpc>
                <a:spcPct val="100000"/>
              </a:lnSpc>
              <a:spcBef>
                <a:spcPts val="1191"/>
              </a:spcBef>
              <a:spcAft>
                <a:spcPts val="992"/>
              </a:spcAft>
            </a:pPr>
            <a:endParaRPr b="0" lang="en-IN" sz="2400" strike="noStrike" u="none">
              <a:solidFill>
                <a:srgbClr val="000000"/>
              </a:solidFill>
              <a:effectLst/>
              <a:uFillTx/>
              <a:latin typeface="Arial"/>
            </a:endParaRPr>
          </a:p>
          <a:p>
            <a:pPr algn="ctr" defTabSz="914400">
              <a:lnSpc>
                <a:spcPct val="100000"/>
              </a:lnSpc>
              <a:spcBef>
                <a:spcPts val="1191"/>
              </a:spcBef>
              <a:spcAft>
                <a:spcPts val="992"/>
              </a:spcAft>
            </a:pPr>
            <a:r>
              <a:rPr b="1" lang="en-US" sz="2400" strike="noStrike" u="none">
                <a:solidFill>
                  <a:srgbClr val="bf0041"/>
                </a:solidFill>
                <a:effectLst/>
                <a:uFillTx/>
                <a:latin typeface="Montserrat"/>
                <a:ea typeface="Montserrat"/>
              </a:rPr>
              <a:t> </a:t>
            </a:r>
            <a:endParaRPr b="0" lang="en-IN" sz="24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algn="ctr" defTabSz="914400">
              <a:lnSpc>
                <a:spcPct val="100000"/>
              </a:lnSpc>
            </a:pPr>
            <a:endParaRPr b="0" lang="en-IN" sz="36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a:p>
            <a:pPr defTabSz="914400">
              <a:lnSpc>
                <a:spcPts val="2835"/>
              </a:lnSpc>
            </a:pPr>
            <a:endParaRPr b="0" lang="en-IN" sz="4000" strike="noStrike" u="none">
              <a:solidFill>
                <a:srgbClr val="000000"/>
              </a:solidFill>
              <a:effectLst/>
              <a:uFillTx/>
              <a:latin typeface="Arial"/>
            </a:endParaRPr>
          </a:p>
        </p:txBody>
      </p:sp>
      <p:grpSp>
        <p:nvGrpSpPr>
          <p:cNvPr id="73" name="Group 7"/>
          <p:cNvGrpSpPr/>
          <p:nvPr/>
        </p:nvGrpSpPr>
        <p:grpSpPr>
          <a:xfrm>
            <a:off x="16420320" y="-1717200"/>
            <a:ext cx="3734280" cy="3734280"/>
            <a:chOff x="16420320" y="-1717200"/>
            <a:chExt cx="3734280" cy="3734280"/>
          </a:xfrm>
        </p:grpSpPr>
        <p:sp>
          <p:nvSpPr>
            <p:cNvPr id="74" name="Freeform 8"/>
            <p:cNvSpPr/>
            <p:nvPr/>
          </p:nvSpPr>
          <p:spPr>
            <a:xfrm>
              <a:off x="16420320" y="-171720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5" name="TextBox 9"/>
            <p:cNvSpPr/>
            <p:nvPr/>
          </p:nvSpPr>
          <p:spPr>
            <a:xfrm>
              <a:off x="16770600" y="-1542240"/>
              <a:ext cx="3034080" cy="3209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6" name="Group 10"/>
          <p:cNvGrpSpPr/>
          <p:nvPr/>
        </p:nvGrpSpPr>
        <p:grpSpPr>
          <a:xfrm>
            <a:off x="747720" y="-642960"/>
            <a:ext cx="1285920" cy="1285920"/>
            <a:chOff x="747720" y="-642960"/>
            <a:chExt cx="1285920" cy="1285920"/>
          </a:xfrm>
        </p:grpSpPr>
        <p:sp>
          <p:nvSpPr>
            <p:cNvPr id="77" name="Freeform 11"/>
            <p:cNvSpPr/>
            <p:nvPr/>
          </p:nvSpPr>
          <p:spPr>
            <a:xfrm>
              <a:off x="747720" y="-642960"/>
              <a:ext cx="1285920" cy="1285920"/>
            </a:xfrm>
            <a:custGeom>
              <a:avLst/>
              <a:gdLst>
                <a:gd name="textAreaLeft" fmla="*/ 0 w 1285920"/>
                <a:gd name="textAreaRight" fmla="*/ 1287000 w 1285920"/>
                <a:gd name="textAreaTop" fmla="*/ 0 h 1285920"/>
                <a:gd name="textAreaBottom" fmla="*/ 1287000 h 12859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78" name="TextBox 12"/>
            <p:cNvSpPr/>
            <p:nvPr/>
          </p:nvSpPr>
          <p:spPr>
            <a:xfrm>
              <a:off x="868680" y="-582840"/>
              <a:ext cx="1044720" cy="1104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79" name="Group 13"/>
          <p:cNvGrpSpPr/>
          <p:nvPr/>
        </p:nvGrpSpPr>
        <p:grpSpPr>
          <a:xfrm>
            <a:off x="-1929240" y="8389080"/>
            <a:ext cx="3734280" cy="3734280"/>
            <a:chOff x="-1929240" y="8389080"/>
            <a:chExt cx="3734280" cy="3734280"/>
          </a:xfrm>
        </p:grpSpPr>
        <p:sp>
          <p:nvSpPr>
            <p:cNvPr id="80" name="Freeform 14"/>
            <p:cNvSpPr/>
            <p:nvPr/>
          </p:nvSpPr>
          <p:spPr>
            <a:xfrm>
              <a:off x="-1929240" y="83890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81" name="TextBox 15"/>
            <p:cNvSpPr/>
            <p:nvPr/>
          </p:nvSpPr>
          <p:spPr>
            <a:xfrm>
              <a:off x="-1578960" y="8564400"/>
              <a:ext cx="3034080" cy="3209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82" name="Freeform 16"/>
          <p:cNvSpPr/>
          <p:nvPr/>
        </p:nvSpPr>
        <p:spPr>
          <a:xfrm>
            <a:off x="8757360" y="7522200"/>
            <a:ext cx="8778600" cy="1733040"/>
          </a:xfrm>
          <a:custGeom>
            <a:avLst/>
            <a:gdLst>
              <a:gd name="textAreaLeft" fmla="*/ 0 w 8778600"/>
              <a:gd name="textAreaRight" fmla="*/ 8779680 w 8778600"/>
              <a:gd name="textAreaTop" fmla="*/ 0 h 1733040"/>
              <a:gd name="textAreaBottom" fmla="*/ 1734120 h 1733040"/>
            </a:gdLst>
            <a:ahLst/>
            <a:cxnLst/>
            <a:rect l="textAreaLeft" t="textAreaTop" r="textAreaRight" b="textAreaBottom"/>
            <a:pathLst>
              <a:path w="8779632" h="1733977">
                <a:moveTo>
                  <a:pt x="0" y="0"/>
                </a:moveTo>
                <a:lnTo>
                  <a:pt x="8779632" y="0"/>
                </a:lnTo>
                <a:lnTo>
                  <a:pt x="8779632" y="1733977"/>
                </a:lnTo>
                <a:lnTo>
                  <a:pt x="0" y="173397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3" name="TextBox 17"/>
          <p:cNvSpPr/>
          <p:nvPr/>
        </p:nvSpPr>
        <p:spPr>
          <a:xfrm>
            <a:off x="2536560" y="1673640"/>
            <a:ext cx="3042720" cy="45936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sp>
        <p:nvSpPr>
          <p:cNvPr id="84" name="TextBox 18"/>
          <p:cNvSpPr/>
          <p:nvPr/>
        </p:nvSpPr>
        <p:spPr>
          <a:xfrm>
            <a:off x="1391400" y="7603200"/>
            <a:ext cx="7364880" cy="489240"/>
          </a:xfrm>
          <a:prstGeom prst="rect">
            <a:avLst/>
          </a:prstGeom>
          <a:noFill/>
          <a:ln w="0">
            <a:noFill/>
          </a:ln>
        </p:spPr>
        <p:style>
          <a:lnRef idx="0"/>
          <a:fillRef idx="0"/>
          <a:effectRef idx="0"/>
          <a:fontRef idx="minor"/>
        </p:style>
        <p:txBody>
          <a:bodyPr lIns="0" rIns="0" tIns="0" bIns="0" anchor="t">
            <a:spAutoFit/>
          </a:bodyPr>
          <a:p>
            <a:pPr defTabSz="914400">
              <a:lnSpc>
                <a:spcPts val="3855"/>
              </a:lnSpc>
            </a:pPr>
            <a:r>
              <a:rPr b="0" lang="en-US" sz="2760" spc="-54" strike="noStrike" u="none">
                <a:solidFill>
                  <a:srgbClr val="051d40"/>
                </a:solidFill>
                <a:effectLst/>
                <a:uFillTx/>
                <a:latin typeface="Poppins"/>
                <a:ea typeface="Poppins"/>
              </a:rPr>
              <a:t>By:  Satya Prakash Nigam</a:t>
            </a:r>
            <a:endParaRPr b="0" lang="en-IN" sz="2760" strike="noStrike" u="none">
              <a:solidFill>
                <a:srgbClr val="000000"/>
              </a:solidFill>
              <a:effectLst/>
              <a:uFillTx/>
              <a:latin typeface="Arial"/>
            </a:endParaRPr>
          </a:p>
        </p:txBody>
      </p:sp>
      <p:grpSp>
        <p:nvGrpSpPr>
          <p:cNvPr id="85" name="Group 19"/>
          <p:cNvGrpSpPr/>
          <p:nvPr/>
        </p:nvGrpSpPr>
        <p:grpSpPr>
          <a:xfrm>
            <a:off x="9406440" y="2699640"/>
            <a:ext cx="9145440" cy="5245200"/>
            <a:chOff x="9406440" y="2699640"/>
            <a:chExt cx="9145440" cy="5245200"/>
          </a:xfrm>
        </p:grpSpPr>
        <p:sp>
          <p:nvSpPr>
            <p:cNvPr id="86" name="Freeform 20"/>
            <p:cNvSpPr/>
            <p:nvPr/>
          </p:nvSpPr>
          <p:spPr>
            <a:xfrm>
              <a:off x="10284120" y="2724480"/>
              <a:ext cx="7391880" cy="4957200"/>
            </a:xfrm>
            <a:custGeom>
              <a:avLst/>
              <a:gdLst>
                <a:gd name="textAreaLeft" fmla="*/ 0 w 7391880"/>
                <a:gd name="textAreaRight" fmla="*/ 7392960 w 7391880"/>
                <a:gd name="textAreaTop" fmla="*/ 0 h 4957200"/>
                <a:gd name="textAreaBottom" fmla="*/ 4958280 h 4957200"/>
              </a:gdLst>
              <a:ahLst/>
              <a:cxnLst/>
              <a:rect l="textAreaLeft" t="textAreaTop" r="textAreaRight" b="textAreaBottom"/>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87" name="Freeform 21"/>
            <p:cNvSpPr/>
            <p:nvPr/>
          </p:nvSpPr>
          <p:spPr>
            <a:xfrm>
              <a:off x="9406440" y="2699640"/>
              <a:ext cx="9145440" cy="5204520"/>
            </a:xfrm>
            <a:custGeom>
              <a:avLst/>
              <a:gdLst>
                <a:gd name="textAreaLeft" fmla="*/ 0 w 9145440"/>
                <a:gd name="textAreaRight" fmla="*/ 9146520 w 9145440"/>
                <a:gd name="textAreaTop" fmla="*/ 0 h 5204520"/>
                <a:gd name="textAreaBottom" fmla="*/ 5205600 h 5204520"/>
              </a:gdLst>
              <a:ahLst/>
              <a:cxnLst/>
              <a:rect l="textAreaLeft" t="textAreaTop" r="textAreaRight" b="textAreaBottom"/>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8" name="Freeform 22"/>
            <p:cNvSpPr/>
            <p:nvPr/>
          </p:nvSpPr>
          <p:spPr>
            <a:xfrm>
              <a:off x="13372200" y="7684200"/>
              <a:ext cx="1212480" cy="109440"/>
            </a:xfrm>
            <a:custGeom>
              <a:avLst/>
              <a:gdLst>
                <a:gd name="textAreaLeft" fmla="*/ 0 w 1212480"/>
                <a:gd name="textAreaRight" fmla="*/ 1213560 w 1212480"/>
                <a:gd name="textAreaTop" fmla="*/ 0 h 109440"/>
                <a:gd name="textAreaBottom" fmla="*/ 110520 h 109440"/>
              </a:gdLst>
              <a:ahLst/>
              <a:cxnLst/>
              <a:rect l="textAreaLeft" t="textAreaTop" r="textAreaRight" b="textAreaBottom"/>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9" name="Freeform 23"/>
            <p:cNvSpPr/>
            <p:nvPr/>
          </p:nvSpPr>
          <p:spPr>
            <a:xfrm>
              <a:off x="9594360" y="7905240"/>
              <a:ext cx="8769960" cy="39600"/>
            </a:xfrm>
            <a:custGeom>
              <a:avLst/>
              <a:gdLst>
                <a:gd name="textAreaLeft" fmla="*/ 0 w 8769960"/>
                <a:gd name="textAreaRight" fmla="*/ 8771040 w 8769960"/>
                <a:gd name="textAreaTop" fmla="*/ 0 h 39600"/>
                <a:gd name="textAreaBottom" fmla="*/ 40680 h 39600"/>
              </a:gdLst>
              <a:ahLst/>
              <a:cxnLst/>
              <a:rect l="textAreaLeft" t="textAreaTop" r="textAreaRight" b="textAreaBottom"/>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w="0">
              <a:noFill/>
            </a:ln>
          </p:spPr>
          <p:style>
            <a:lnRef idx="0"/>
            <a:fillRef idx="0"/>
            <a:effectRef idx="0"/>
            <a:fontRef idx="minor"/>
          </p:style>
          <p:txBody>
            <a:bodyPr lIns="90000" rIns="90000" tIns="-4320" bIns="-4320" anchor="t">
              <a:noAutofit/>
            </a:bodyPr>
            <a:p>
              <a:pPr>
                <a:lnSpc>
                  <a:spcPct val="100000"/>
                </a:lnSpc>
              </a:pPr>
              <a:endParaRPr b="0" lang="en-IN" sz="1800" strike="noStrike" u="none">
                <a:solidFill>
                  <a:srgbClr val="000000"/>
                </a:solidFill>
                <a:effectLst/>
                <a:uFillTx/>
                <a:latin typeface="Arial"/>
              </a:endParaRPr>
            </a:p>
          </p:txBody>
        </p:sp>
        <p:sp>
          <p:nvSpPr>
            <p:cNvPr id="90" name="Freeform 24"/>
            <p:cNvSpPr/>
            <p:nvPr/>
          </p:nvSpPr>
          <p:spPr>
            <a:xfrm>
              <a:off x="10509840" y="3016800"/>
              <a:ext cx="6937920" cy="4341600"/>
            </a:xfrm>
            <a:custGeom>
              <a:avLst/>
              <a:gdLst>
                <a:gd name="textAreaLeft" fmla="*/ 0 w 6937920"/>
                <a:gd name="textAreaRight" fmla="*/ 6939000 w 6937920"/>
                <a:gd name="textAreaTop" fmla="*/ 0 h 4341600"/>
                <a:gd name="textAreaBottom" fmla="*/ 4342680 h 4341600"/>
              </a:gdLst>
              <a:ahLst/>
              <a:cxnLst/>
              <a:rect l="textAreaLeft" t="textAreaTop" r="textAreaRight" b="textAreaBottom"/>
              <a:pathLst>
                <a:path w="6055360" h="3789680">
                  <a:moveTo>
                    <a:pt x="0" y="0"/>
                  </a:moveTo>
                  <a:lnTo>
                    <a:pt x="6055360" y="0"/>
                  </a:lnTo>
                  <a:lnTo>
                    <a:pt x="6055360" y="3789680"/>
                  </a:lnTo>
                  <a:lnTo>
                    <a:pt x="0" y="378968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pic>
        <p:nvPicPr>
          <p:cNvPr id="91" name="" descr=""/>
          <p:cNvPicPr/>
          <p:nvPr/>
        </p:nvPicPr>
        <p:blipFill>
          <a:blip r:embed="rId5"/>
          <a:stretch/>
        </p:blipFill>
        <p:spPr>
          <a:xfrm>
            <a:off x="10509840" y="2973600"/>
            <a:ext cx="6937920" cy="4562640"/>
          </a:xfrm>
          <a:prstGeom prst="rect">
            <a:avLst/>
          </a:prstGeom>
          <a:noFill/>
          <a:ln w="0">
            <a:noFill/>
          </a:ln>
        </p:spPr>
      </p:pic>
      <p:pic>
        <p:nvPicPr>
          <p:cNvPr id="92" name="" descr=""/>
          <p:cNvPicPr/>
          <p:nvPr/>
        </p:nvPicPr>
        <p:blipFill>
          <a:blip r:embed="rId6"/>
          <a:stretch/>
        </p:blipFill>
        <p:spPr>
          <a:xfrm>
            <a:off x="9720000" y="477000"/>
            <a:ext cx="1707480" cy="1681920"/>
          </a:xfrm>
          <a:prstGeom prst="rect">
            <a:avLst/>
          </a:prstGeom>
          <a:noFill/>
          <a:ln w="0">
            <a:noFill/>
          </a:ln>
        </p:spPr>
      </p:pic>
      <p:pic>
        <p:nvPicPr>
          <p:cNvPr id="93" name="" descr=""/>
          <p:cNvPicPr/>
          <p:nvPr/>
        </p:nvPicPr>
        <p:blipFill>
          <a:blip r:embed="rId7"/>
          <a:stretch/>
        </p:blipFill>
        <p:spPr>
          <a:xfrm>
            <a:off x="11700000" y="719640"/>
            <a:ext cx="2111400" cy="1024560"/>
          </a:xfrm>
          <a:prstGeom prst="rect">
            <a:avLst/>
          </a:prstGeom>
          <a:noFill/>
          <a:ln w="0">
            <a:noFill/>
          </a:ln>
        </p:spPr>
      </p:pic>
      <p:pic>
        <p:nvPicPr>
          <p:cNvPr id="94" name="" descr=""/>
          <p:cNvPicPr/>
          <p:nvPr/>
        </p:nvPicPr>
        <p:blipFill>
          <a:blip r:embed="rId8"/>
          <a:stretch/>
        </p:blipFill>
        <p:spPr>
          <a:xfrm>
            <a:off x="14580000" y="719640"/>
            <a:ext cx="1439280" cy="14392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74" name="Group 30"/>
          <p:cNvGrpSpPr/>
          <p:nvPr/>
        </p:nvGrpSpPr>
        <p:grpSpPr>
          <a:xfrm>
            <a:off x="15840000" y="-459720"/>
            <a:ext cx="2640960" cy="11061360"/>
            <a:chOff x="15840000" y="-459720"/>
            <a:chExt cx="2640960" cy="11061360"/>
          </a:xfrm>
        </p:grpSpPr>
        <p:sp>
          <p:nvSpPr>
            <p:cNvPr id="175" name="Freeform 63"/>
            <p:cNvSpPr/>
            <p:nvPr/>
          </p:nvSpPr>
          <p:spPr>
            <a:xfrm>
              <a:off x="15840000" y="-315000"/>
              <a:ext cx="2640960" cy="10916640"/>
            </a:xfrm>
            <a:custGeom>
              <a:avLst/>
              <a:gdLst>
                <a:gd name="textAreaLeft" fmla="*/ 0 w 2640960"/>
                <a:gd name="textAreaRight" fmla="*/ 2641680 w 264096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76" name="TextBox 51"/>
            <p:cNvSpPr/>
            <p:nvPr/>
          </p:nvSpPr>
          <p:spPr>
            <a:xfrm>
              <a:off x="15840000" y="-459720"/>
              <a:ext cx="264096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77" name="TextBox 52"/>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78" name="Group 32"/>
          <p:cNvGrpSpPr/>
          <p:nvPr/>
        </p:nvGrpSpPr>
        <p:grpSpPr>
          <a:xfrm>
            <a:off x="-1867680" y="-1613880"/>
            <a:ext cx="3734280" cy="3734280"/>
            <a:chOff x="-1867680" y="-1613880"/>
            <a:chExt cx="3734280" cy="3734280"/>
          </a:xfrm>
        </p:grpSpPr>
        <p:sp>
          <p:nvSpPr>
            <p:cNvPr id="179" name="Freeform 64"/>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0" name="TextBox 54"/>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81"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Tools Overview</a:t>
            </a:r>
            <a:endParaRPr b="0" lang="en-IN" sz="4800" strike="noStrike" u="none">
              <a:solidFill>
                <a:srgbClr val="000000"/>
              </a:solidFill>
              <a:effectLst/>
              <a:uFillTx/>
              <a:latin typeface="Arial"/>
            </a:endParaRPr>
          </a:p>
        </p:txBody>
      </p:sp>
      <p:sp>
        <p:nvSpPr>
          <p:cNvPr id="182" name=""/>
          <p:cNvSpPr txBox="1"/>
          <p:nvPr/>
        </p:nvSpPr>
        <p:spPr>
          <a:xfrm>
            <a:off x="1080000" y="2880000"/>
            <a:ext cx="14426280" cy="5400000"/>
          </a:xfrm>
          <a:prstGeom prst="rect">
            <a:avLst/>
          </a:prstGeom>
          <a:noFill/>
          <a:ln w="0">
            <a:noFill/>
          </a:ln>
        </p:spPr>
        <p:txBody>
          <a:bodyPr lIns="90000" rIns="90000" tIns="45000" bIns="45000" anchor="t">
            <a:spAutoFit/>
          </a:bodyPr>
          <a:p>
            <a:pPr>
              <a:lnSpc>
                <a:spcPct val="150000"/>
              </a:lnSpc>
            </a:pPr>
            <a:r>
              <a:rPr b="1" lang="en-US" sz="2800" spc="-40" strike="noStrike" u="none">
                <a:solidFill>
                  <a:srgbClr val="666666"/>
                </a:solidFill>
                <a:effectLst/>
                <a:uFillTx/>
                <a:latin typeface="Segoe UI"/>
                <a:ea typeface="Poppins"/>
              </a:rPr>
              <a:t>- Python 3.11 and libraries  </a:t>
            </a:r>
            <a:endParaRPr b="0" lang="en-IN" sz="2800" strike="noStrike" u="none">
              <a:solidFill>
                <a:srgbClr val="000000"/>
              </a:solidFill>
              <a:effectLst/>
              <a:uFillTx/>
              <a:latin typeface="Arial"/>
            </a:endParaRPr>
          </a:p>
          <a:p>
            <a:pPr>
              <a:lnSpc>
                <a:spcPct val="150000"/>
              </a:lnSpc>
            </a:pPr>
            <a:r>
              <a:rPr b="1" lang="en-US" sz="2800" spc="-40" strike="noStrike" u="none">
                <a:solidFill>
                  <a:srgbClr val="666666"/>
                </a:solidFill>
                <a:effectLst/>
                <a:uFillTx/>
                <a:latin typeface="Segoe UI"/>
                <a:ea typeface="Poppins"/>
              </a:rPr>
              <a:t>- Streamlit for dashboards and deployment  </a:t>
            </a:r>
            <a:endParaRPr b="0" lang="en-IN" sz="2800" strike="noStrike" u="none">
              <a:solidFill>
                <a:srgbClr val="000000"/>
              </a:solidFill>
              <a:effectLst/>
              <a:uFillTx/>
              <a:latin typeface="Arial"/>
            </a:endParaRPr>
          </a:p>
          <a:p>
            <a:pPr>
              <a:lnSpc>
                <a:spcPct val="150000"/>
              </a:lnSpc>
            </a:pPr>
            <a:r>
              <a:rPr b="1" lang="en-US" sz="2800" spc="-40" strike="noStrike" u="none">
                <a:solidFill>
                  <a:srgbClr val="666666"/>
                </a:solidFill>
                <a:effectLst/>
                <a:uFillTx/>
                <a:latin typeface="Segoe UI"/>
                <a:ea typeface="Poppins"/>
              </a:rPr>
              <a:t>- LangChain for chaining and orchestration  </a:t>
            </a:r>
            <a:endParaRPr b="0" lang="en-IN" sz="2800" strike="noStrike" u="none">
              <a:solidFill>
                <a:srgbClr val="000000"/>
              </a:solidFill>
              <a:effectLst/>
              <a:uFillTx/>
              <a:latin typeface="Arial"/>
            </a:endParaRPr>
          </a:p>
          <a:p>
            <a:pPr>
              <a:lnSpc>
                <a:spcPct val="150000"/>
              </a:lnSpc>
            </a:pPr>
            <a:r>
              <a:rPr b="1" lang="en-US" sz="2800" spc="-40" strike="noStrike" u="none">
                <a:solidFill>
                  <a:srgbClr val="666666"/>
                </a:solidFill>
                <a:effectLst/>
                <a:uFillTx/>
                <a:latin typeface="Segoe UI"/>
                <a:ea typeface="Poppins"/>
              </a:rPr>
              <a:t>- Hugging Face for models and datasets  </a:t>
            </a:r>
            <a:endParaRPr b="0" lang="en-IN" sz="2800" strike="noStrike" u="none">
              <a:solidFill>
                <a:srgbClr val="000000"/>
              </a:solidFill>
              <a:effectLst/>
              <a:uFillTx/>
              <a:latin typeface="Arial"/>
            </a:endParaRPr>
          </a:p>
          <a:p>
            <a:pPr>
              <a:lnSpc>
                <a:spcPct val="150000"/>
              </a:lnSpc>
            </a:pPr>
            <a:r>
              <a:rPr b="1" lang="en-US" sz="2800" spc="-40" strike="noStrike" u="none">
                <a:solidFill>
                  <a:srgbClr val="666666"/>
                </a:solidFill>
                <a:effectLst/>
                <a:uFillTx/>
                <a:latin typeface="Segoe UI"/>
                <a:ea typeface="Poppins"/>
              </a:rPr>
              <a:t>- Ollama for local LLM runtime  </a:t>
            </a:r>
            <a:endParaRPr b="0" lang="en-IN" sz="2800" strike="noStrike" u="none">
              <a:solidFill>
                <a:srgbClr val="000000"/>
              </a:solidFill>
              <a:effectLst/>
              <a:uFillTx/>
              <a:latin typeface="Arial"/>
            </a:endParaRPr>
          </a:p>
          <a:p>
            <a:pPr>
              <a:lnSpc>
                <a:spcPct val="150000"/>
              </a:lnSpc>
            </a:pPr>
            <a:r>
              <a:rPr b="1" lang="en-US" sz="2800" spc="-40" strike="noStrike" u="none">
                <a:solidFill>
                  <a:srgbClr val="666666"/>
                </a:solidFill>
                <a:effectLst/>
                <a:uFillTx/>
                <a:latin typeface="Segoe UI"/>
                <a:ea typeface="Poppins"/>
              </a:rPr>
              <a:t>- Gemini CLI for prompt delivery</a:t>
            </a:r>
            <a:r>
              <a:rPr b="1" lang="en-US" sz="2800" spc="-40" strike="noStrike" u="none">
                <a:solidFill>
                  <a:srgbClr val="051d40"/>
                </a:solidFill>
                <a:effectLst/>
                <a:uFillTx/>
                <a:latin typeface="Segoe UI"/>
                <a:ea typeface="Poppins"/>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83" name="Group 34"/>
          <p:cNvGrpSpPr/>
          <p:nvPr/>
        </p:nvGrpSpPr>
        <p:grpSpPr>
          <a:xfrm>
            <a:off x="14517720" y="-459720"/>
            <a:ext cx="3963240" cy="11061360"/>
            <a:chOff x="14517720" y="-459720"/>
            <a:chExt cx="3963240" cy="11061360"/>
          </a:xfrm>
        </p:grpSpPr>
        <p:sp>
          <p:nvSpPr>
            <p:cNvPr id="184" name="Freeform 65"/>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5" name="TextBox 55"/>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86" name="TextBox 56"/>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87" name="Group 35"/>
          <p:cNvGrpSpPr/>
          <p:nvPr/>
        </p:nvGrpSpPr>
        <p:grpSpPr>
          <a:xfrm>
            <a:off x="-1867680" y="-1613880"/>
            <a:ext cx="3734280" cy="3734280"/>
            <a:chOff x="-1867680" y="-1613880"/>
            <a:chExt cx="3734280" cy="3734280"/>
          </a:xfrm>
        </p:grpSpPr>
        <p:sp>
          <p:nvSpPr>
            <p:cNvPr id="188" name="Freeform 66"/>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9" name="TextBox 57"/>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90" name=""/>
          <p:cNvSpPr/>
          <p:nvPr/>
        </p:nvSpPr>
        <p:spPr>
          <a:xfrm>
            <a:off x="2340000" y="1439640"/>
            <a:ext cx="107992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Local-First Development</a:t>
            </a:r>
            <a:endParaRPr b="0" lang="en-IN" sz="4800" strike="noStrike" u="none">
              <a:solidFill>
                <a:srgbClr val="000000"/>
              </a:solidFill>
              <a:effectLst/>
              <a:uFillTx/>
              <a:latin typeface="Arial"/>
            </a:endParaRPr>
          </a:p>
        </p:txBody>
      </p:sp>
      <p:sp>
        <p:nvSpPr>
          <p:cNvPr id="191" name=""/>
          <p:cNvSpPr/>
          <p:nvPr/>
        </p:nvSpPr>
        <p:spPr>
          <a:xfrm>
            <a:off x="900000" y="2807640"/>
            <a:ext cx="14219280" cy="431136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rPr>
              <a:t>🗺️ Run models locally without cloud dependency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rPr>
              <a:t>📚 Lightweight models for CPU-only systems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Faster iteration and reproducibility</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Privacy and control over workflows</a:t>
            </a:r>
            <a:endParaRPr b="0" lang="en-IN" sz="2800" strike="noStrike" u="none">
              <a:solidFill>
                <a:srgbClr val="000000"/>
              </a:solidFill>
              <a:effectLst/>
              <a:uFillTx/>
              <a:latin typeface="Arial"/>
            </a:endParaRPr>
          </a:p>
          <a:p>
            <a:pPr>
              <a:lnSpc>
                <a:spcPct val="150000"/>
              </a:lnSpc>
              <a:spcBef>
                <a:spcPts val="1191"/>
              </a:spcBef>
              <a:spcAft>
                <a:spcPts val="992"/>
              </a:spcAft>
            </a:pP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92" name="Group 37"/>
          <p:cNvGrpSpPr/>
          <p:nvPr/>
        </p:nvGrpSpPr>
        <p:grpSpPr>
          <a:xfrm>
            <a:off x="14517720" y="-459720"/>
            <a:ext cx="3963240" cy="11061360"/>
            <a:chOff x="14517720" y="-459720"/>
            <a:chExt cx="3963240" cy="11061360"/>
          </a:xfrm>
        </p:grpSpPr>
        <p:sp>
          <p:nvSpPr>
            <p:cNvPr id="193" name="Freeform 67"/>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94" name="TextBox 58"/>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95" name="TextBox 59"/>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96" name="Group 38"/>
          <p:cNvGrpSpPr/>
          <p:nvPr/>
        </p:nvGrpSpPr>
        <p:grpSpPr>
          <a:xfrm>
            <a:off x="-1867680" y="-1613880"/>
            <a:ext cx="3734280" cy="3734280"/>
            <a:chOff x="-1867680" y="-1613880"/>
            <a:chExt cx="3734280" cy="3734280"/>
          </a:xfrm>
        </p:grpSpPr>
        <p:sp>
          <p:nvSpPr>
            <p:cNvPr id="197" name="Freeform 68"/>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98" name="TextBox 60"/>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99"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Reproducibility Habits</a:t>
            </a:r>
            <a:endParaRPr b="0" lang="en-IN" sz="4800" strike="noStrike" u="none">
              <a:solidFill>
                <a:srgbClr val="000000"/>
              </a:solidFill>
              <a:effectLst/>
              <a:uFillTx/>
              <a:latin typeface="Arial"/>
            </a:endParaRPr>
          </a:p>
        </p:txBody>
      </p:sp>
      <p:sp>
        <p:nvSpPr>
          <p:cNvPr id="200" name=""/>
          <p:cNvSpPr/>
          <p:nvPr/>
        </p:nvSpPr>
        <p:spPr>
          <a:xfrm>
            <a:off x="900000" y="2807640"/>
            <a:ext cx="12599280" cy="431136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  Use `requirements.txt` for Python dependencies</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Maintain GitHub repo hygiene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Document environment setup clearly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Share reproducible labs and notes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01" name="Group 14"/>
          <p:cNvGrpSpPr/>
          <p:nvPr/>
        </p:nvGrpSpPr>
        <p:grpSpPr>
          <a:xfrm>
            <a:off x="14517720" y="-459720"/>
            <a:ext cx="3963240" cy="11061360"/>
            <a:chOff x="14517720" y="-459720"/>
            <a:chExt cx="3963240" cy="11061360"/>
          </a:xfrm>
        </p:grpSpPr>
        <p:sp>
          <p:nvSpPr>
            <p:cNvPr id="202" name="Freeform 55"/>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03" name="TextBox 75"/>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04" name="TextBox 76"/>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205" name="Group 17"/>
          <p:cNvGrpSpPr/>
          <p:nvPr/>
        </p:nvGrpSpPr>
        <p:grpSpPr>
          <a:xfrm>
            <a:off x="-1867680" y="-1613880"/>
            <a:ext cx="3734280" cy="3734280"/>
            <a:chOff x="-1867680" y="-1613880"/>
            <a:chExt cx="3734280" cy="3734280"/>
          </a:xfrm>
        </p:grpSpPr>
        <p:sp>
          <p:nvSpPr>
            <p:cNvPr id="206" name="Freeform 56"/>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07" name="TextBox 77"/>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08"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Professional Habits</a:t>
            </a:r>
            <a:endParaRPr b="0" lang="en-IN" sz="4800" strike="noStrike" u="none">
              <a:solidFill>
                <a:srgbClr val="000000"/>
              </a:solidFill>
              <a:effectLst/>
              <a:uFillTx/>
              <a:latin typeface="Arial"/>
            </a:endParaRPr>
          </a:p>
        </p:txBody>
      </p:sp>
      <p:sp>
        <p:nvSpPr>
          <p:cNvPr id="209" name=""/>
          <p:cNvSpPr/>
          <p:nvPr/>
        </p:nvSpPr>
        <p:spPr>
          <a:xfrm>
            <a:off x="900000" y="2807640"/>
            <a:ext cx="12599280" cy="431136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Version control with Git and GitHub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Folder hygiene and naming conventions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Public deployment via Streamlit Cloud and GitHub Pages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Documentation as part of professional readiness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10" name="Group 20"/>
          <p:cNvGrpSpPr/>
          <p:nvPr/>
        </p:nvGrpSpPr>
        <p:grpSpPr>
          <a:xfrm>
            <a:off x="14517720" y="-459720"/>
            <a:ext cx="3963240" cy="11061360"/>
            <a:chOff x="14517720" y="-459720"/>
            <a:chExt cx="3963240" cy="11061360"/>
          </a:xfrm>
        </p:grpSpPr>
        <p:sp>
          <p:nvSpPr>
            <p:cNvPr id="211" name="Freeform 69"/>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12" name="TextBox 78"/>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13" name="TextBox 79"/>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214" name="Group 24"/>
          <p:cNvGrpSpPr/>
          <p:nvPr/>
        </p:nvGrpSpPr>
        <p:grpSpPr>
          <a:xfrm>
            <a:off x="-1867680" y="-1613880"/>
            <a:ext cx="3734280" cy="3734280"/>
            <a:chOff x="-1867680" y="-1613880"/>
            <a:chExt cx="3734280" cy="3734280"/>
          </a:xfrm>
        </p:grpSpPr>
        <p:sp>
          <p:nvSpPr>
            <p:cNvPr id="215" name="Freeform 70"/>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16" name="TextBox 80"/>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17"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Demo Preview</a:t>
            </a:r>
            <a:endParaRPr b="0" lang="en-IN" sz="4800" strike="noStrike" u="none">
              <a:solidFill>
                <a:srgbClr val="000000"/>
              </a:solidFill>
              <a:effectLst/>
              <a:uFillTx/>
              <a:latin typeface="Arial"/>
            </a:endParaRPr>
          </a:p>
        </p:txBody>
      </p:sp>
      <p:sp>
        <p:nvSpPr>
          <p:cNvPr id="218" name=""/>
          <p:cNvSpPr/>
          <p:nvPr/>
        </p:nvSpPr>
        <p:spPr>
          <a:xfrm>
            <a:off x="900000" y="2807640"/>
            <a:ext cx="12599280" cy="431136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Python installation checklist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Node.js + Git setup validation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Ollama installation and test run (`</a:t>
            </a:r>
            <a:r>
              <a:rPr b="1" lang="en-IN" sz="2800" strike="noStrike" u="none">
                <a:solidFill>
                  <a:srgbClr val="bf0041"/>
                </a:solidFill>
                <a:effectLst/>
                <a:uFillTx/>
                <a:latin typeface="Segoe UI"/>
                <a:ea typeface="Microsoft YaHei"/>
              </a:rPr>
              <a:t>tinyllama</a:t>
            </a: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Gemini CLI installation and sample prompt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
        <p:nvSpPr>
          <p:cNvPr id="219" name="PlaceHolder 1"/>
          <p:cNvSpPr>
            <a:spLocks noGrp="1"/>
          </p:cNvSpPr>
          <p:nvPr>
            <p:ph/>
          </p:nvPr>
        </p:nvSpPr>
        <p:spPr>
          <a:xfrm>
            <a:off x="914400" y="2406600"/>
            <a:ext cx="16458120" cy="5965200"/>
          </a:xfrm>
          <a:prstGeom prst="rect">
            <a:avLst/>
          </a:prstGeom>
          <a:noFill/>
          <a:ln w="0">
            <a:noFill/>
          </a:ln>
        </p:spPr>
        <p:txBody>
          <a:bodyPr lIns="0" rIns="0" tIns="0" bIns="0" anchor="t">
            <a:normAutofit/>
          </a:bodyPr>
          <a:p>
            <a:pPr indent="0">
              <a:spcBef>
                <a:spcPts val="1417"/>
              </a:spcBef>
              <a:buNone/>
            </a:pPr>
            <a:endParaRPr b="0" lang="en-IN"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20" name="TextBox 81"/>
          <p:cNvSpPr/>
          <p:nvPr/>
        </p:nvSpPr>
        <p:spPr>
          <a:xfrm>
            <a:off x="1270440" y="3666960"/>
            <a:ext cx="16009560" cy="117468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5400" strike="noStrike" u="none">
                <a:solidFill>
                  <a:srgbClr val="fdfdfd"/>
                </a:solidFill>
                <a:effectLst/>
                <a:uFillTx/>
                <a:latin typeface="Montserrat Bold"/>
                <a:ea typeface="Montserrat Bold"/>
              </a:rPr>
              <a:t>Session 3 – Environment Setup</a:t>
            </a:r>
            <a:endParaRPr b="0" lang="en-IN" sz="5400" strike="noStrike" u="none">
              <a:solidFill>
                <a:srgbClr val="ffffff"/>
              </a:solidFill>
              <a:effectLst/>
              <a:uFillTx/>
              <a:latin typeface="Arial"/>
            </a:endParaRPr>
          </a:p>
        </p:txBody>
      </p:sp>
      <p:sp>
        <p:nvSpPr>
          <p:cNvPr id="221" name="TextBox 82"/>
          <p:cNvSpPr/>
          <p:nvPr/>
        </p:nvSpPr>
        <p:spPr>
          <a:xfrm>
            <a:off x="1270440" y="2532600"/>
            <a:ext cx="9912240" cy="7399800"/>
          </a:xfrm>
          <a:prstGeom prst="rect">
            <a:avLst/>
          </a:prstGeom>
          <a:noFill/>
          <a:ln w="0">
            <a:noFill/>
          </a:ln>
        </p:spPr>
        <p:style>
          <a:lnRef idx="0"/>
          <a:fillRef idx="0"/>
          <a:effectRef idx="0"/>
          <a:fontRef idx="minor"/>
        </p:style>
        <p:txBody>
          <a:bodyPr lIns="0" rIns="0" tIns="0" bIns="0" anchor="t">
            <a:spAutoFit/>
          </a:bodyPr>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p:txBody>
      </p:sp>
      <p:grpSp>
        <p:nvGrpSpPr>
          <p:cNvPr id="222" name="Group 39"/>
          <p:cNvGrpSpPr/>
          <p:nvPr/>
        </p:nvGrpSpPr>
        <p:grpSpPr>
          <a:xfrm>
            <a:off x="15573600" y="7940160"/>
            <a:ext cx="4691880" cy="4691880"/>
            <a:chOff x="15573600" y="7940160"/>
            <a:chExt cx="4691880" cy="4691880"/>
          </a:xfrm>
        </p:grpSpPr>
        <p:sp>
          <p:nvSpPr>
            <p:cNvPr id="223" name="Freeform 74"/>
            <p:cNvSpPr/>
            <p:nvPr/>
          </p:nvSpPr>
          <p:spPr>
            <a:xfrm>
              <a:off x="15573600" y="7940160"/>
              <a:ext cx="4691880" cy="4691880"/>
            </a:xfrm>
            <a:custGeom>
              <a:avLst/>
              <a:gdLst>
                <a:gd name="textAreaLeft" fmla="*/ 0 w 4691880"/>
                <a:gd name="textAreaRight" fmla="*/ 4692960 w 4691880"/>
                <a:gd name="textAreaTop" fmla="*/ 0 h 4691880"/>
                <a:gd name="textAreaBottom" fmla="*/ 4692960 h 4691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24" name="TextBox 83"/>
            <p:cNvSpPr/>
            <p:nvPr/>
          </p:nvSpPr>
          <p:spPr>
            <a:xfrm>
              <a:off x="16013520" y="8160120"/>
              <a:ext cx="3812040" cy="403200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25" name="AutoShape 7"/>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226" name="TextBox 84"/>
          <p:cNvSpPr/>
          <p:nvPr/>
        </p:nvSpPr>
        <p:spPr>
          <a:xfrm>
            <a:off x="2369520" y="575640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227" name="TextBox 85"/>
          <p:cNvSpPr/>
          <p:nvPr/>
        </p:nvSpPr>
        <p:spPr>
          <a:xfrm>
            <a:off x="720612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228" name="TextBox 86"/>
          <p:cNvSpPr/>
          <p:nvPr/>
        </p:nvSpPr>
        <p:spPr>
          <a:xfrm>
            <a:off x="1186380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229" name="AutoShape 8"/>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30" name="Group 42"/>
          <p:cNvGrpSpPr/>
          <p:nvPr/>
        </p:nvGrpSpPr>
        <p:grpSpPr>
          <a:xfrm>
            <a:off x="14517720" y="-459720"/>
            <a:ext cx="3963240" cy="11061360"/>
            <a:chOff x="14517720" y="-459720"/>
            <a:chExt cx="3963240" cy="11061360"/>
          </a:xfrm>
        </p:grpSpPr>
        <p:sp>
          <p:nvSpPr>
            <p:cNvPr id="231" name="Freeform 77"/>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32" name="TextBox 87"/>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33" name="TextBox 88"/>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234" name="Group 43"/>
          <p:cNvGrpSpPr/>
          <p:nvPr/>
        </p:nvGrpSpPr>
        <p:grpSpPr>
          <a:xfrm>
            <a:off x="-1867680" y="-1613880"/>
            <a:ext cx="3734280" cy="3734280"/>
            <a:chOff x="-1867680" y="-1613880"/>
            <a:chExt cx="3734280" cy="3734280"/>
          </a:xfrm>
        </p:grpSpPr>
        <p:sp>
          <p:nvSpPr>
            <p:cNvPr id="235" name="Freeform 78"/>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236" name="TextBox 89"/>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237"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Setup Checklist</a:t>
            </a:r>
            <a:endParaRPr b="0" lang="en-IN" sz="4800" strike="noStrike" u="none">
              <a:solidFill>
                <a:srgbClr val="000000"/>
              </a:solidFill>
              <a:effectLst/>
              <a:uFillTx/>
              <a:latin typeface="Arial"/>
            </a:endParaRPr>
          </a:p>
        </p:txBody>
      </p:sp>
      <p:sp>
        <p:nvSpPr>
          <p:cNvPr id="238" name=""/>
          <p:cNvSpPr/>
          <p:nvPr/>
        </p:nvSpPr>
        <p:spPr>
          <a:xfrm>
            <a:off x="900000" y="2807640"/>
            <a:ext cx="12599280" cy="522900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Install Python 3.11 and verify installation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Install Node.js and npm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Configure Git and GitHub identity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Install Ollama (local LLM runtime)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Install Gemini CLI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239" name="TextBox 61"/>
          <p:cNvSpPr/>
          <p:nvPr/>
        </p:nvSpPr>
        <p:spPr>
          <a:xfrm>
            <a:off x="2818440" y="2494440"/>
            <a:ext cx="881856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sp>
        <p:nvSpPr>
          <p:cNvPr id="240" name="Freeform 71"/>
          <p:cNvSpPr/>
          <p:nvPr/>
        </p:nvSpPr>
        <p:spPr>
          <a:xfrm>
            <a:off x="5736960" y="577800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1" name="Freeform 72"/>
          <p:cNvSpPr/>
          <p:nvPr/>
        </p:nvSpPr>
        <p:spPr>
          <a:xfrm>
            <a:off x="5736960" y="633852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2" name="Freeform 73"/>
          <p:cNvSpPr/>
          <p:nvPr/>
        </p:nvSpPr>
        <p:spPr>
          <a:xfrm>
            <a:off x="5736960" y="690696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3" name="TextBox 62"/>
          <p:cNvSpPr/>
          <p:nvPr/>
        </p:nvSpPr>
        <p:spPr>
          <a:xfrm>
            <a:off x="5736960" y="4723200"/>
            <a:ext cx="5062320" cy="51408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Satya Prakash Nigam</a:t>
            </a:r>
            <a:endParaRPr b="0" lang="en-IN" sz="2890" strike="noStrike" u="none">
              <a:solidFill>
                <a:srgbClr val="000000"/>
              </a:solidFill>
              <a:effectLst/>
              <a:uFillTx/>
              <a:latin typeface="Arial"/>
            </a:endParaRPr>
          </a:p>
        </p:txBody>
      </p:sp>
      <p:sp>
        <p:nvSpPr>
          <p:cNvPr id="244" name="TextBox 63"/>
          <p:cNvSpPr/>
          <p:nvPr/>
        </p:nvSpPr>
        <p:spPr>
          <a:xfrm>
            <a:off x="5763240" y="5249880"/>
            <a:ext cx="5756040" cy="33912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800" spc="-37" strike="noStrike" u="none">
                <a:solidFill>
                  <a:srgbClr val="145da0"/>
                </a:solidFill>
                <a:effectLst/>
                <a:uFillTx/>
                <a:latin typeface="Poppins"/>
                <a:ea typeface="Poppins"/>
              </a:rPr>
              <a:t>AI Consultant, Fractional CTO, and Platform Architect</a:t>
            </a:r>
            <a:endParaRPr b="0" lang="en-IN" sz="1800" strike="noStrike" u="none">
              <a:solidFill>
                <a:srgbClr val="000000"/>
              </a:solidFill>
              <a:effectLst/>
              <a:uFillTx/>
              <a:latin typeface="Arial"/>
            </a:endParaRPr>
          </a:p>
        </p:txBody>
      </p:sp>
      <p:sp>
        <p:nvSpPr>
          <p:cNvPr id="245" name="TextBox 64"/>
          <p:cNvSpPr/>
          <p:nvPr/>
        </p:nvSpPr>
        <p:spPr>
          <a:xfrm>
            <a:off x="6273360" y="6281640"/>
            <a:ext cx="3786840" cy="32148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www.aialchemyhub.in</a:t>
            </a:r>
            <a:endParaRPr b="0" lang="en-IN" sz="1810" strike="noStrike" u="none">
              <a:solidFill>
                <a:srgbClr val="000000"/>
              </a:solidFill>
              <a:effectLst/>
              <a:uFillTx/>
              <a:latin typeface="Arial"/>
            </a:endParaRPr>
          </a:p>
        </p:txBody>
      </p:sp>
      <p:sp>
        <p:nvSpPr>
          <p:cNvPr id="246" name="TextBox 65"/>
          <p:cNvSpPr/>
          <p:nvPr/>
        </p:nvSpPr>
        <p:spPr>
          <a:xfrm>
            <a:off x="6273360" y="6905160"/>
            <a:ext cx="3786840" cy="32148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github.com/satya25</a:t>
            </a:r>
            <a:endParaRPr b="0" lang="en-IN" sz="1810" strike="noStrike" u="none">
              <a:solidFill>
                <a:srgbClr val="000000"/>
              </a:solidFill>
              <a:effectLst/>
              <a:uFillTx/>
              <a:latin typeface="Arial"/>
            </a:endParaRPr>
          </a:p>
        </p:txBody>
      </p:sp>
      <p:sp>
        <p:nvSpPr>
          <p:cNvPr id="247" name="TextBox 66"/>
          <p:cNvSpPr/>
          <p:nvPr/>
        </p:nvSpPr>
        <p:spPr>
          <a:xfrm>
            <a:off x="6273360" y="5761080"/>
            <a:ext cx="3558600" cy="32148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+91 98451 17764</a:t>
            </a:r>
            <a:endParaRPr b="0" lang="en-IN" sz="1810" strike="noStrike" u="none">
              <a:solidFill>
                <a:srgbClr val="000000"/>
              </a:solidFill>
              <a:effectLst/>
              <a:uFillTx/>
              <a:latin typeface="Arial"/>
            </a:endParaRPr>
          </a:p>
        </p:txBody>
      </p:sp>
      <p:grpSp>
        <p:nvGrpSpPr>
          <p:cNvPr id="248" name="Group 40"/>
          <p:cNvGrpSpPr/>
          <p:nvPr/>
        </p:nvGrpSpPr>
        <p:grpSpPr>
          <a:xfrm>
            <a:off x="12398760" y="-144360"/>
            <a:ext cx="5888160" cy="900720"/>
            <a:chOff x="12398760" y="-144360"/>
            <a:chExt cx="5888160" cy="900720"/>
          </a:xfrm>
        </p:grpSpPr>
        <p:sp>
          <p:nvSpPr>
            <p:cNvPr id="249" name="Freeform 75"/>
            <p:cNvSpPr/>
            <p:nvPr/>
          </p:nvSpPr>
          <p:spPr>
            <a:xfrm>
              <a:off x="12398760" y="360"/>
              <a:ext cx="5888160" cy="756000"/>
            </a:xfrm>
            <a:custGeom>
              <a:avLst/>
              <a:gdLst>
                <a:gd name="textAreaLeft" fmla="*/ 0 w 5888160"/>
                <a:gd name="textAreaRight" fmla="*/ 5889240 w 5888160"/>
                <a:gd name="textAreaTop" fmla="*/ 0 h 756000"/>
                <a:gd name="textAreaBottom" fmla="*/ 757080 h 75600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50" name="TextBox 67"/>
            <p:cNvSpPr/>
            <p:nvPr/>
          </p:nvSpPr>
          <p:spPr>
            <a:xfrm>
              <a:off x="12398760" y="-144360"/>
              <a:ext cx="5888160" cy="900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grpSp>
        <p:nvGrpSpPr>
          <p:cNvPr id="251" name="Group 41"/>
          <p:cNvGrpSpPr/>
          <p:nvPr/>
        </p:nvGrpSpPr>
        <p:grpSpPr>
          <a:xfrm>
            <a:off x="12398760" y="9385200"/>
            <a:ext cx="5888160" cy="900360"/>
            <a:chOff x="12398760" y="9385200"/>
            <a:chExt cx="5888160" cy="900360"/>
          </a:xfrm>
        </p:grpSpPr>
        <p:sp>
          <p:nvSpPr>
            <p:cNvPr id="252" name="Freeform 76"/>
            <p:cNvSpPr/>
            <p:nvPr/>
          </p:nvSpPr>
          <p:spPr>
            <a:xfrm>
              <a:off x="12398760" y="9529560"/>
              <a:ext cx="5888160" cy="756000"/>
            </a:xfrm>
            <a:custGeom>
              <a:avLst/>
              <a:gdLst>
                <a:gd name="textAreaLeft" fmla="*/ 0 w 5888160"/>
                <a:gd name="textAreaRight" fmla="*/ 5889240 w 5888160"/>
                <a:gd name="textAreaTop" fmla="*/ 0 h 756000"/>
                <a:gd name="textAreaBottom" fmla="*/ 757080 h 75600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53" name="TextBox 68"/>
            <p:cNvSpPr/>
            <p:nvPr/>
          </p:nvSpPr>
          <p:spPr>
            <a:xfrm>
              <a:off x="12398760" y="9385200"/>
              <a:ext cx="5888160" cy="900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254" name="Freeform 1"/>
          <p:cNvSpPr/>
          <p:nvPr/>
        </p:nvSpPr>
        <p:spPr>
          <a:xfrm>
            <a:off x="1391760" y="1581120"/>
            <a:ext cx="829080" cy="840960"/>
          </a:xfrm>
          <a:custGeom>
            <a:avLst/>
            <a:gdLst>
              <a:gd name="textAreaLeft" fmla="*/ 0 w 829080"/>
              <a:gd name="textAreaRight" fmla="*/ 830160 w 829080"/>
              <a:gd name="textAreaTop" fmla="*/ 0 h 840960"/>
              <a:gd name="textAreaBottom" fmla="*/ 842040 h 840960"/>
            </a:gdLst>
            <a:ahLst/>
            <a:cxnLst/>
            <a:rect l="textAreaLeft" t="textAreaTop" r="textAreaRight" b="textAreaBottom"/>
            <a:pathLst>
              <a:path w="830009" h="842101">
                <a:moveTo>
                  <a:pt x="0" y="0"/>
                </a:moveTo>
                <a:lnTo>
                  <a:pt x="830010" y="0"/>
                </a:lnTo>
                <a:lnTo>
                  <a:pt x="830010" y="842101"/>
                </a:lnTo>
                <a:lnTo>
                  <a:pt x="0" y="842101"/>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5" name="TextBox 3"/>
          <p:cNvSpPr/>
          <p:nvPr/>
        </p:nvSpPr>
        <p:spPr>
          <a:xfrm>
            <a:off x="2536920" y="1673640"/>
            <a:ext cx="3042720" cy="459360"/>
          </a:xfrm>
          <a:prstGeom prst="rect">
            <a:avLst/>
          </a:prstGeom>
          <a:noFill/>
          <a:ln w="0">
            <a:noFill/>
          </a:ln>
        </p:spPr>
        <p:style>
          <a:lnRef idx="0"/>
          <a:fillRef idx="0"/>
          <a:effectRef idx="0"/>
          <a:fontRef idx="minor"/>
        </p:style>
        <p:txBody>
          <a:bodyPr lIns="0" rIns="0" tIns="0" bIns="0" anchor="t">
            <a:spAutoFit/>
          </a:bodyPr>
          <a:p>
            <a:pPr defTabSz="914400">
              <a:lnSpc>
                <a:spcPts val="3620"/>
              </a:lnSpc>
            </a:pPr>
            <a:r>
              <a:rPr b="1" lang="en-US" sz="2590" spc="-51" strike="noStrike" u="none">
                <a:solidFill>
                  <a:srgbClr val="5b98ba"/>
                </a:solidFill>
                <a:effectLst/>
                <a:uFillTx/>
                <a:latin typeface="Poppins Bold"/>
                <a:ea typeface="Poppins Bold"/>
              </a:rPr>
              <a:t>AI ALCHEMY HUB</a:t>
            </a:r>
            <a:endParaRPr b="0" lang="en-IN" sz="2590" strike="noStrike" u="none">
              <a:solidFill>
                <a:srgbClr val="000000"/>
              </a:solidFill>
              <a:effectLst/>
              <a:uFillTx/>
              <a:latin typeface="Arial"/>
            </a:endParaRPr>
          </a:p>
        </p:txBody>
      </p:sp>
      <p:pic>
        <p:nvPicPr>
          <p:cNvPr id="256" name="" descr=""/>
          <p:cNvPicPr/>
          <p:nvPr/>
        </p:nvPicPr>
        <p:blipFill>
          <a:blip r:embed="rId9"/>
          <a:stretch/>
        </p:blipFill>
        <p:spPr>
          <a:xfrm>
            <a:off x="1260000" y="4680000"/>
            <a:ext cx="2682000" cy="3059280"/>
          </a:xfrm>
          <a:prstGeom prst="rect">
            <a:avLst/>
          </a:prstGeom>
          <a:noFill/>
          <a:ln w="0">
            <a:noFill/>
          </a:ln>
        </p:spPr>
      </p:pic>
      <p:pic>
        <p:nvPicPr>
          <p:cNvPr id="257" name="" descr=""/>
          <p:cNvPicPr/>
          <p:nvPr/>
        </p:nvPicPr>
        <p:blipFill>
          <a:blip r:embed="rId10"/>
          <a:stretch/>
        </p:blipFill>
        <p:spPr>
          <a:xfrm>
            <a:off x="12420000" y="360"/>
            <a:ext cx="5939280" cy="102852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258" name="Group 3"/>
          <p:cNvGrpSpPr/>
          <p:nvPr/>
        </p:nvGrpSpPr>
        <p:grpSpPr>
          <a:xfrm>
            <a:off x="1028880" y="3708000"/>
            <a:ext cx="14585040" cy="5232600"/>
            <a:chOff x="1028880" y="3708000"/>
            <a:chExt cx="14585040" cy="5232600"/>
          </a:xfrm>
        </p:grpSpPr>
        <p:sp>
          <p:nvSpPr>
            <p:cNvPr id="259" name="Freeform 4"/>
            <p:cNvSpPr/>
            <p:nvPr/>
          </p:nvSpPr>
          <p:spPr>
            <a:xfrm>
              <a:off x="1028880" y="3852720"/>
              <a:ext cx="14585040" cy="5087880"/>
            </a:xfrm>
            <a:custGeom>
              <a:avLst/>
              <a:gdLst>
                <a:gd name="textAreaLeft" fmla="*/ 0 w 14585040"/>
                <a:gd name="textAreaRight" fmla="*/ 14586120 w 14585040"/>
                <a:gd name="textAreaTop" fmla="*/ 0 h 5087880"/>
                <a:gd name="textAreaBottom" fmla="*/ 5088960 h 5087880"/>
              </a:gdLst>
              <a:ahLst/>
              <a:cxnLst/>
              <a:rect l="textAreaLeft" t="textAreaTop" r="textAreaRight" b="textAreaBottom"/>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0" name="TextBox 5"/>
            <p:cNvSpPr/>
            <p:nvPr/>
          </p:nvSpPr>
          <p:spPr>
            <a:xfrm>
              <a:off x="1028880" y="3708000"/>
              <a:ext cx="14585040" cy="5232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61" name="TextBox 6"/>
          <p:cNvSpPr/>
          <p:nvPr/>
        </p:nvSpPr>
        <p:spPr>
          <a:xfrm>
            <a:off x="1270440" y="894960"/>
            <a:ext cx="9348840" cy="117396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6600" strike="noStrike" u="none">
                <a:solidFill>
                  <a:srgbClr val="fdfdfd"/>
                </a:solidFill>
                <a:effectLst/>
                <a:uFillTx/>
                <a:latin typeface="Montserrat Bold"/>
                <a:ea typeface="Montserrat Bold"/>
              </a:rPr>
              <a:t>Backup Slides</a:t>
            </a:r>
            <a:endParaRPr b="0" lang="en-IN" sz="6600" strike="noStrike" u="none">
              <a:solidFill>
                <a:srgbClr val="ffffff"/>
              </a:solidFill>
              <a:effectLst/>
              <a:uFillTx/>
              <a:latin typeface="Arial"/>
            </a:endParaRPr>
          </a:p>
        </p:txBody>
      </p:sp>
      <p:sp>
        <p:nvSpPr>
          <p:cNvPr id="262" name="TextBox 7"/>
          <p:cNvSpPr/>
          <p:nvPr/>
        </p:nvSpPr>
        <p:spPr>
          <a:xfrm>
            <a:off x="1270440" y="2244600"/>
            <a:ext cx="9912240" cy="1233000"/>
          </a:xfrm>
          <a:prstGeom prst="rect">
            <a:avLst/>
          </a:prstGeom>
          <a:noFill/>
          <a:ln w="0">
            <a:noFill/>
          </a:ln>
        </p:spPr>
        <p:style>
          <a:lnRef idx="0"/>
          <a:fillRef idx="0"/>
          <a:effectRef idx="0"/>
          <a:fontRef idx="minor"/>
        </p:style>
        <p:txBody>
          <a:bodyPr lIns="0" rIns="0" tIns="0" bIns="0" anchor="t">
            <a:spAutoFit/>
          </a:bodyPr>
          <a:p>
            <a:pPr defTabSz="914400">
              <a:lnSpc>
                <a:spcPts val="3237"/>
              </a:lnSpc>
            </a:pPr>
            <a:r>
              <a:rPr b="0" lang="en-US" sz="2320" spc="-45" strike="noStrike" u="none">
                <a:solidFill>
                  <a:srgbClr val="fdfdfd"/>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320" strike="noStrike" u="none">
              <a:solidFill>
                <a:srgbClr val="ffffff"/>
              </a:solidFill>
              <a:effectLst/>
              <a:uFillTx/>
              <a:latin typeface="Arial"/>
            </a:endParaRPr>
          </a:p>
        </p:txBody>
      </p:sp>
      <p:sp>
        <p:nvSpPr>
          <p:cNvPr id="263" name="Freeform 8"/>
          <p:cNvSpPr/>
          <p:nvPr/>
        </p:nvSpPr>
        <p:spPr>
          <a:xfrm>
            <a:off x="7844760" y="4286160"/>
            <a:ext cx="1231560" cy="1231560"/>
          </a:xfrm>
          <a:custGeom>
            <a:avLst/>
            <a:gdLst>
              <a:gd name="textAreaLeft" fmla="*/ 0 w 1231560"/>
              <a:gd name="textAreaRight" fmla="*/ 1232640 w 1231560"/>
              <a:gd name="textAreaTop" fmla="*/ 0 h 1231560"/>
              <a:gd name="textAreaBottom" fmla="*/ 1232640 h 1231560"/>
            </a:gdLst>
            <a:ahLst/>
            <a:cxnLst/>
            <a:rect l="textAreaLeft" t="textAreaTop" r="textAreaRight" b="textAreaBottom"/>
            <a:pathLst>
              <a:path w="1232553" h="1232553">
                <a:moveTo>
                  <a:pt x="0" y="0"/>
                </a:moveTo>
                <a:lnTo>
                  <a:pt x="1232553" y="0"/>
                </a:lnTo>
                <a:lnTo>
                  <a:pt x="1232553" y="1232553"/>
                </a:lnTo>
                <a:lnTo>
                  <a:pt x="0" y="1232553"/>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4" name="Freeform 9"/>
          <p:cNvSpPr/>
          <p:nvPr/>
        </p:nvSpPr>
        <p:spPr>
          <a:xfrm>
            <a:off x="3005280" y="4181400"/>
            <a:ext cx="1076040" cy="1246320"/>
          </a:xfrm>
          <a:custGeom>
            <a:avLst/>
            <a:gdLst>
              <a:gd name="textAreaLeft" fmla="*/ 0 w 1076040"/>
              <a:gd name="textAreaRight" fmla="*/ 1077120 w 1076040"/>
              <a:gd name="textAreaTop" fmla="*/ 0 h 1246320"/>
              <a:gd name="textAreaBottom" fmla="*/ 1247400 h 1246320"/>
            </a:gdLst>
            <a:ahLst/>
            <a:cxnLst/>
            <a:rect l="textAreaLeft" t="textAreaTop" r="textAreaRight" b="textAreaBottom"/>
            <a:pathLst>
              <a:path w="1077227" h="1247315">
                <a:moveTo>
                  <a:pt x="0" y="0"/>
                </a:moveTo>
                <a:lnTo>
                  <a:pt x="1077227" y="0"/>
                </a:lnTo>
                <a:lnTo>
                  <a:pt x="1077227" y="1247315"/>
                </a:lnTo>
                <a:lnTo>
                  <a:pt x="0" y="1247315"/>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5" name="Freeform 10"/>
          <p:cNvSpPr/>
          <p:nvPr/>
        </p:nvSpPr>
        <p:spPr>
          <a:xfrm>
            <a:off x="12335040" y="4376160"/>
            <a:ext cx="1360800" cy="1051200"/>
          </a:xfrm>
          <a:custGeom>
            <a:avLst/>
            <a:gdLst>
              <a:gd name="textAreaLeft" fmla="*/ 0 w 1360800"/>
              <a:gd name="textAreaRight" fmla="*/ 1361880 w 1360800"/>
              <a:gd name="textAreaTop" fmla="*/ 0 h 1051200"/>
              <a:gd name="textAreaBottom" fmla="*/ 1052280 h 1051200"/>
            </a:gdLst>
            <a:ahLst/>
            <a:cxnLst/>
            <a:rect l="textAreaLeft" t="textAreaTop" r="textAreaRight" b="textAreaBottom"/>
            <a:pathLst>
              <a:path w="1361742" h="1052255">
                <a:moveTo>
                  <a:pt x="0" y="0"/>
                </a:moveTo>
                <a:lnTo>
                  <a:pt x="1361742" y="0"/>
                </a:lnTo>
                <a:lnTo>
                  <a:pt x="1361742" y="1052255"/>
                </a:lnTo>
                <a:lnTo>
                  <a:pt x="0" y="105225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266" name="Group 11"/>
          <p:cNvGrpSpPr/>
          <p:nvPr/>
        </p:nvGrpSpPr>
        <p:grpSpPr>
          <a:xfrm>
            <a:off x="15573600" y="7940160"/>
            <a:ext cx="4691880" cy="4691880"/>
            <a:chOff x="15573600" y="7940160"/>
            <a:chExt cx="4691880" cy="4691880"/>
          </a:xfrm>
        </p:grpSpPr>
        <p:sp>
          <p:nvSpPr>
            <p:cNvPr id="267" name="Freeform 12"/>
            <p:cNvSpPr/>
            <p:nvPr/>
          </p:nvSpPr>
          <p:spPr>
            <a:xfrm>
              <a:off x="15573600" y="7940160"/>
              <a:ext cx="4691880" cy="4691880"/>
            </a:xfrm>
            <a:custGeom>
              <a:avLst/>
              <a:gdLst>
                <a:gd name="textAreaLeft" fmla="*/ 0 w 4691880"/>
                <a:gd name="textAreaRight" fmla="*/ 4692960 w 4691880"/>
                <a:gd name="textAreaTop" fmla="*/ 0 h 4691880"/>
                <a:gd name="textAreaBottom" fmla="*/ 4692960 h 4691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68" name="TextBox 13"/>
            <p:cNvSpPr/>
            <p:nvPr/>
          </p:nvSpPr>
          <p:spPr>
            <a:xfrm>
              <a:off x="16013520" y="8160120"/>
              <a:ext cx="3812040" cy="4032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69" name="TextBox 14"/>
          <p:cNvSpPr/>
          <p:nvPr/>
        </p:nvSpPr>
        <p:spPr>
          <a:xfrm>
            <a:off x="1463040" y="6383880"/>
            <a:ext cx="416088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70" name="AutoShape 15"/>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271" name="TextBox 16"/>
          <p:cNvSpPr/>
          <p:nvPr/>
        </p:nvSpPr>
        <p:spPr>
          <a:xfrm>
            <a:off x="2369520" y="575640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272" name="TextBox 17"/>
          <p:cNvSpPr/>
          <p:nvPr/>
        </p:nvSpPr>
        <p:spPr>
          <a:xfrm>
            <a:off x="6299280" y="6408720"/>
            <a:ext cx="416088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73" name="TextBox 18"/>
          <p:cNvSpPr/>
          <p:nvPr/>
        </p:nvSpPr>
        <p:spPr>
          <a:xfrm>
            <a:off x="720612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274" name="TextBox 19"/>
          <p:cNvSpPr/>
          <p:nvPr/>
        </p:nvSpPr>
        <p:spPr>
          <a:xfrm>
            <a:off x="10956960" y="6408720"/>
            <a:ext cx="4160880" cy="2105640"/>
          </a:xfrm>
          <a:prstGeom prst="rect">
            <a:avLst/>
          </a:prstGeom>
          <a:noFill/>
          <a:ln w="0">
            <a:noFill/>
          </a:ln>
        </p:spPr>
        <p:style>
          <a:lnRef idx="0"/>
          <a:fillRef idx="0"/>
          <a:effectRef idx="0"/>
          <a:fontRef idx="minor"/>
        </p:style>
        <p:txBody>
          <a:bodyPr lIns="0" rIns="0" tIns="0" bIns="0" anchor="t">
            <a:spAutoFit/>
          </a:bodyPr>
          <a:p>
            <a:pPr algn="ctr" defTabSz="914400">
              <a:lnSpc>
                <a:spcPts val="2764"/>
              </a:lnSpc>
            </a:pPr>
            <a:r>
              <a:rPr b="0" lang="en-US" sz="1979" spc="-40"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979" strike="noStrike" u="none">
              <a:solidFill>
                <a:srgbClr val="ffffff"/>
              </a:solidFill>
              <a:effectLst/>
              <a:uFillTx/>
              <a:latin typeface="Arial"/>
            </a:endParaRPr>
          </a:p>
        </p:txBody>
      </p:sp>
      <p:sp>
        <p:nvSpPr>
          <p:cNvPr id="275" name="TextBox 20"/>
          <p:cNvSpPr/>
          <p:nvPr/>
        </p:nvSpPr>
        <p:spPr>
          <a:xfrm>
            <a:off x="1186380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276" name="AutoShape 21"/>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77" name="Group 2"/>
          <p:cNvGrpSpPr/>
          <p:nvPr/>
        </p:nvGrpSpPr>
        <p:grpSpPr>
          <a:xfrm>
            <a:off x="-6656400" y="-2445480"/>
            <a:ext cx="15177600" cy="15177600"/>
            <a:chOff x="-6656400" y="-2445480"/>
            <a:chExt cx="15177600" cy="15177600"/>
          </a:xfrm>
        </p:grpSpPr>
        <p:sp>
          <p:nvSpPr>
            <p:cNvPr id="278" name="Freeform 3"/>
            <p:cNvSpPr/>
            <p:nvPr/>
          </p:nvSpPr>
          <p:spPr>
            <a:xfrm>
              <a:off x="-6656400" y="-2445480"/>
              <a:ext cx="15177600" cy="15177600"/>
            </a:xfrm>
            <a:custGeom>
              <a:avLst/>
              <a:gdLst>
                <a:gd name="textAreaLeft" fmla="*/ 0 w 15177600"/>
                <a:gd name="textAreaRight" fmla="*/ 15178680 w 15177600"/>
                <a:gd name="textAreaTop" fmla="*/ 0 h 15177600"/>
                <a:gd name="textAreaBottom" fmla="*/ 15178680 h 15177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381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79" name="TextBox 4"/>
            <p:cNvSpPr/>
            <p:nvPr/>
          </p:nvSpPr>
          <p:spPr>
            <a:xfrm>
              <a:off x="-5233320" y="-1734120"/>
              <a:ext cx="12331800" cy="13043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280" name="Group 5"/>
          <p:cNvGrpSpPr/>
          <p:nvPr/>
        </p:nvGrpSpPr>
        <p:grpSpPr>
          <a:xfrm>
            <a:off x="-6007680" y="-1797120"/>
            <a:ext cx="13880880" cy="13880880"/>
            <a:chOff x="-6007680" y="-1797120"/>
            <a:chExt cx="13880880" cy="13880880"/>
          </a:xfrm>
        </p:grpSpPr>
        <p:sp>
          <p:nvSpPr>
            <p:cNvPr id="281" name="Freeform 6"/>
            <p:cNvSpPr/>
            <p:nvPr/>
          </p:nvSpPr>
          <p:spPr>
            <a:xfrm>
              <a:off x="-6007680" y="-1797120"/>
              <a:ext cx="13880880" cy="13880880"/>
            </a:xfrm>
            <a:custGeom>
              <a:avLst/>
              <a:gdLst>
                <a:gd name="textAreaLeft" fmla="*/ 0 w 13880880"/>
                <a:gd name="textAreaRight" fmla="*/ 13881960 w 13880880"/>
                <a:gd name="textAreaTop" fmla="*/ 0 h 13880880"/>
                <a:gd name="textAreaBottom" fmla="*/ 13881960 h 13880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282" name="TextBox 7"/>
            <p:cNvSpPr/>
            <p:nvPr/>
          </p:nvSpPr>
          <p:spPr>
            <a:xfrm>
              <a:off x="-4706280" y="-1146240"/>
              <a:ext cx="11278080" cy="11928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283" name="TextBox 8"/>
          <p:cNvSpPr/>
          <p:nvPr/>
        </p:nvSpPr>
        <p:spPr>
          <a:xfrm>
            <a:off x="1028880" y="3399120"/>
            <a:ext cx="6032160" cy="831960"/>
          </a:xfrm>
          <a:prstGeom prst="rect">
            <a:avLst/>
          </a:prstGeom>
          <a:noFill/>
          <a:ln w="0">
            <a:noFill/>
          </a:ln>
        </p:spPr>
        <p:style>
          <a:lnRef idx="0"/>
          <a:fillRef idx="0"/>
          <a:effectRef idx="0"/>
          <a:fontRef idx="minor"/>
        </p:style>
        <p:txBody>
          <a:bodyPr lIns="0" rIns="0" tIns="0" bIns="0" anchor="t">
            <a:spAutoFit/>
          </a:bodyPr>
          <a:p>
            <a:pPr defTabSz="914400">
              <a:lnSpc>
                <a:spcPts val="6554"/>
              </a:lnSpc>
              <a:tabLst>
                <a:tab algn="l" pos="0"/>
              </a:tabLst>
            </a:pPr>
            <a:r>
              <a:rPr b="1" lang="en-US" sz="4680" strike="noStrike" u="none">
                <a:solidFill>
                  <a:srgbClr val="fdfdfd"/>
                </a:solidFill>
                <a:effectLst/>
                <a:uFillTx/>
                <a:latin typeface="Montserrat Bold"/>
                <a:ea typeface="Montserrat Bold"/>
              </a:rPr>
              <a:t>Marketing Strategy</a:t>
            </a:r>
            <a:endParaRPr b="0" lang="en-IN" sz="4680" strike="noStrike" u="none">
              <a:solidFill>
                <a:srgbClr val="000000"/>
              </a:solidFill>
              <a:effectLst/>
              <a:uFillTx/>
              <a:latin typeface="Arial"/>
            </a:endParaRPr>
          </a:p>
        </p:txBody>
      </p:sp>
      <p:sp>
        <p:nvSpPr>
          <p:cNvPr id="284" name="TextBox 9"/>
          <p:cNvSpPr/>
          <p:nvPr/>
        </p:nvSpPr>
        <p:spPr>
          <a:xfrm>
            <a:off x="1028880" y="4420800"/>
            <a:ext cx="5884920" cy="2377800"/>
          </a:xfrm>
          <a:prstGeom prst="rect">
            <a:avLst/>
          </a:prstGeom>
          <a:noFill/>
          <a:ln w="0">
            <a:noFill/>
          </a:ln>
        </p:spPr>
        <p:style>
          <a:lnRef idx="0"/>
          <a:fillRef idx="0"/>
          <a:effectRef idx="0"/>
          <a:fontRef idx="minor"/>
        </p:style>
        <p:txBody>
          <a:bodyPr lIns="0" rIns="0" tIns="0" bIns="0" anchor="t">
            <a:spAutoFit/>
          </a:bodyPr>
          <a:p>
            <a:pPr defTabSz="914400">
              <a:lnSpc>
                <a:spcPts val="3121"/>
              </a:lnSpc>
            </a:pPr>
            <a:r>
              <a:rPr b="0" lang="en-US" sz="2230" spc="-45" strike="noStrike" u="none">
                <a:solidFill>
                  <a:srgbClr val="fdfdfd"/>
                </a:solidFill>
                <a:effectLst/>
                <a:uFillTx/>
                <a:latin typeface="Poppins"/>
                <a:ea typeface="Poppins"/>
              </a:rPr>
              <a:t>Lorem ipsum dolor sit amet, consectetur adipiscing elit. Nullam laoreet risus fringilla, egestas elit a, consequat risus augue. Phasellus sollicitudin felis mi, risus quis egestas ex ornare sed quis adipiscing consectetur laoreet. </a:t>
            </a:r>
            <a:endParaRPr b="0" lang="en-IN" sz="2230" strike="noStrike" u="none">
              <a:solidFill>
                <a:srgbClr val="000000"/>
              </a:solidFill>
              <a:effectLst/>
              <a:uFillTx/>
              <a:latin typeface="Arial"/>
            </a:endParaRPr>
          </a:p>
        </p:txBody>
      </p:sp>
      <p:sp>
        <p:nvSpPr>
          <p:cNvPr id="285" name="Freeform 10"/>
          <p:cNvSpPr/>
          <p:nvPr/>
        </p:nvSpPr>
        <p:spPr>
          <a:xfrm>
            <a:off x="8618040" y="1767600"/>
            <a:ext cx="1423080" cy="1423080"/>
          </a:xfrm>
          <a:custGeom>
            <a:avLst/>
            <a:gdLst>
              <a:gd name="textAreaLeft" fmla="*/ 0 w 1423080"/>
              <a:gd name="textAreaRight" fmla="*/ 1424160 w 1423080"/>
              <a:gd name="textAreaTop" fmla="*/ 0 h 1423080"/>
              <a:gd name="textAreaBottom" fmla="*/ 1424160 h 142308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86" name="TextBox 11"/>
          <p:cNvSpPr/>
          <p:nvPr/>
        </p:nvSpPr>
        <p:spPr>
          <a:xfrm>
            <a:off x="10162440" y="1825200"/>
            <a:ext cx="576720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87" name="TextBox 12"/>
          <p:cNvSpPr/>
          <p:nvPr/>
        </p:nvSpPr>
        <p:spPr>
          <a:xfrm>
            <a:off x="8763120" y="2040840"/>
            <a:ext cx="113292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01</a:t>
            </a:r>
            <a:endParaRPr b="0" lang="en-IN" sz="4780" strike="noStrike" u="none">
              <a:solidFill>
                <a:srgbClr val="000000"/>
              </a:solidFill>
              <a:effectLst/>
              <a:uFillTx/>
              <a:latin typeface="Arial"/>
            </a:endParaRPr>
          </a:p>
        </p:txBody>
      </p:sp>
      <p:sp>
        <p:nvSpPr>
          <p:cNvPr id="288" name="Freeform 13"/>
          <p:cNvSpPr/>
          <p:nvPr/>
        </p:nvSpPr>
        <p:spPr>
          <a:xfrm>
            <a:off x="9144000" y="3540960"/>
            <a:ext cx="1423080" cy="1423080"/>
          </a:xfrm>
          <a:custGeom>
            <a:avLst/>
            <a:gdLst>
              <a:gd name="textAreaLeft" fmla="*/ 0 w 1423080"/>
              <a:gd name="textAreaRight" fmla="*/ 1424160 w 1423080"/>
              <a:gd name="textAreaTop" fmla="*/ 0 h 1423080"/>
              <a:gd name="textAreaBottom" fmla="*/ 1424160 h 142308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89" name="TextBox 14"/>
          <p:cNvSpPr/>
          <p:nvPr/>
        </p:nvSpPr>
        <p:spPr>
          <a:xfrm>
            <a:off x="10688400" y="3598560"/>
            <a:ext cx="576720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90" name="TextBox 15"/>
          <p:cNvSpPr/>
          <p:nvPr/>
        </p:nvSpPr>
        <p:spPr>
          <a:xfrm>
            <a:off x="9289080" y="3814200"/>
            <a:ext cx="113292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02</a:t>
            </a:r>
            <a:endParaRPr b="0" lang="en-IN" sz="4780" strike="noStrike" u="none">
              <a:solidFill>
                <a:srgbClr val="000000"/>
              </a:solidFill>
              <a:effectLst/>
              <a:uFillTx/>
              <a:latin typeface="Arial"/>
            </a:endParaRPr>
          </a:p>
        </p:txBody>
      </p:sp>
      <p:sp>
        <p:nvSpPr>
          <p:cNvPr id="291" name="Freeform 16"/>
          <p:cNvSpPr/>
          <p:nvPr/>
        </p:nvSpPr>
        <p:spPr>
          <a:xfrm>
            <a:off x="9144000" y="5317560"/>
            <a:ext cx="1423080" cy="1423080"/>
          </a:xfrm>
          <a:custGeom>
            <a:avLst/>
            <a:gdLst>
              <a:gd name="textAreaLeft" fmla="*/ 0 w 1423080"/>
              <a:gd name="textAreaRight" fmla="*/ 1424160 w 1423080"/>
              <a:gd name="textAreaTop" fmla="*/ 0 h 1423080"/>
              <a:gd name="textAreaBottom" fmla="*/ 1424160 h 1423080"/>
            </a:gdLst>
            <a:ahLst/>
            <a:cxnLst/>
            <a:rect l="textAreaLeft" t="textAreaTop" r="textAreaRight" b="textAreaBottom"/>
            <a:pathLst>
              <a:path w="1424256" h="1424256">
                <a:moveTo>
                  <a:pt x="0" y="0"/>
                </a:moveTo>
                <a:lnTo>
                  <a:pt x="1424256" y="0"/>
                </a:lnTo>
                <a:lnTo>
                  <a:pt x="1424256" y="1424256"/>
                </a:lnTo>
                <a:lnTo>
                  <a:pt x="0" y="142425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2" name="TextBox 17"/>
          <p:cNvSpPr/>
          <p:nvPr/>
        </p:nvSpPr>
        <p:spPr>
          <a:xfrm>
            <a:off x="10688400" y="5375520"/>
            <a:ext cx="576720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93" name="TextBox 18"/>
          <p:cNvSpPr/>
          <p:nvPr/>
        </p:nvSpPr>
        <p:spPr>
          <a:xfrm>
            <a:off x="9289080" y="5590800"/>
            <a:ext cx="113292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03</a:t>
            </a:r>
            <a:endParaRPr b="0" lang="en-IN" sz="4780" strike="noStrike" u="none">
              <a:solidFill>
                <a:srgbClr val="000000"/>
              </a:solidFill>
              <a:effectLst/>
              <a:uFillTx/>
              <a:latin typeface="Arial"/>
            </a:endParaRPr>
          </a:p>
        </p:txBody>
      </p:sp>
      <p:sp>
        <p:nvSpPr>
          <p:cNvPr id="294" name="Freeform 19"/>
          <p:cNvSpPr/>
          <p:nvPr/>
        </p:nvSpPr>
        <p:spPr>
          <a:xfrm>
            <a:off x="8618040" y="7094520"/>
            <a:ext cx="1423080" cy="1423080"/>
          </a:xfrm>
          <a:custGeom>
            <a:avLst/>
            <a:gdLst>
              <a:gd name="textAreaLeft" fmla="*/ 0 w 1423080"/>
              <a:gd name="textAreaRight" fmla="*/ 1424160 w 1423080"/>
              <a:gd name="textAreaTop" fmla="*/ 0 h 1423080"/>
              <a:gd name="textAreaBottom" fmla="*/ 1424160 h 1423080"/>
            </a:gdLst>
            <a:ahLst/>
            <a:cxnLst/>
            <a:rect l="textAreaLeft" t="textAreaTop" r="textAreaRight" b="textAreaBottom"/>
            <a:pathLst>
              <a:path w="1424256" h="1424256">
                <a:moveTo>
                  <a:pt x="0" y="0"/>
                </a:moveTo>
                <a:lnTo>
                  <a:pt x="1424255" y="0"/>
                </a:lnTo>
                <a:lnTo>
                  <a:pt x="1424255" y="1424256"/>
                </a:lnTo>
                <a:lnTo>
                  <a:pt x="0" y="1424256"/>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5" name="TextBox 20"/>
          <p:cNvSpPr/>
          <p:nvPr/>
        </p:nvSpPr>
        <p:spPr>
          <a:xfrm>
            <a:off x="10162440" y="7152120"/>
            <a:ext cx="5767200" cy="1266840"/>
          </a:xfrm>
          <a:prstGeom prst="rect">
            <a:avLst/>
          </a:prstGeom>
          <a:noFill/>
          <a:ln w="0">
            <a:noFill/>
          </a:ln>
        </p:spPr>
        <p:style>
          <a:lnRef idx="0"/>
          <a:fillRef idx="0"/>
          <a:effectRef idx="0"/>
          <a:fontRef idx="minor"/>
        </p:style>
        <p:txBody>
          <a:bodyPr lIns="0" rIns="0" tIns="0" bIns="0" anchor="t">
            <a:spAutoFit/>
          </a:bodyPr>
          <a:p>
            <a:pPr defTabSz="914400">
              <a:lnSpc>
                <a:spcPts val="2494"/>
              </a:lnSpc>
            </a:pPr>
            <a:r>
              <a:rPr b="0" lang="en-US" sz="1779" spc="-34"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779" strike="noStrike" u="none">
              <a:solidFill>
                <a:srgbClr val="000000"/>
              </a:solidFill>
              <a:effectLst/>
              <a:uFillTx/>
              <a:latin typeface="Arial"/>
            </a:endParaRPr>
          </a:p>
        </p:txBody>
      </p:sp>
      <p:sp>
        <p:nvSpPr>
          <p:cNvPr id="296" name="TextBox 21"/>
          <p:cNvSpPr/>
          <p:nvPr/>
        </p:nvSpPr>
        <p:spPr>
          <a:xfrm>
            <a:off x="8763120" y="7367760"/>
            <a:ext cx="1132920" cy="850320"/>
          </a:xfrm>
          <a:prstGeom prst="rect">
            <a:avLst/>
          </a:prstGeom>
          <a:noFill/>
          <a:ln w="0">
            <a:noFill/>
          </a:ln>
        </p:spPr>
        <p:style>
          <a:lnRef idx="0"/>
          <a:fillRef idx="0"/>
          <a:effectRef idx="0"/>
          <a:fontRef idx="minor"/>
        </p:style>
        <p:txBody>
          <a:bodyPr lIns="0" rIns="0" tIns="0" bIns="0" anchor="t">
            <a:spAutoFit/>
          </a:bodyPr>
          <a:p>
            <a:pPr algn="ctr" defTabSz="914400">
              <a:lnSpc>
                <a:spcPts val="6698"/>
              </a:lnSpc>
              <a:tabLst>
                <a:tab algn="l" pos="0"/>
              </a:tabLst>
            </a:pPr>
            <a:r>
              <a:rPr b="0" lang="en-US" sz="4780" strike="noStrike" u="none">
                <a:solidFill>
                  <a:srgbClr val="fdfdfd"/>
                </a:solidFill>
                <a:effectLst/>
                <a:uFillTx/>
                <a:latin typeface="Montserrat"/>
                <a:ea typeface="Montserrat"/>
              </a:rPr>
              <a:t>04</a:t>
            </a:r>
            <a:endParaRPr b="0" lang="en-IN" sz="4780" strike="noStrike" u="none">
              <a:solidFill>
                <a:srgbClr val="000000"/>
              </a:solidFill>
              <a:effectLst/>
              <a:uFillTx/>
              <a:latin typeface="Arial"/>
            </a:endParaRPr>
          </a:p>
        </p:txBody>
      </p:sp>
      <p:grpSp>
        <p:nvGrpSpPr>
          <p:cNvPr id="297" name="Group 22"/>
          <p:cNvGrpSpPr/>
          <p:nvPr/>
        </p:nvGrpSpPr>
        <p:grpSpPr>
          <a:xfrm>
            <a:off x="7905600" y="2655720"/>
            <a:ext cx="372600" cy="372600"/>
            <a:chOff x="7905600" y="2655720"/>
            <a:chExt cx="372600" cy="372600"/>
          </a:xfrm>
        </p:grpSpPr>
        <p:sp>
          <p:nvSpPr>
            <p:cNvPr id="298" name="Freeform 23"/>
            <p:cNvSpPr/>
            <p:nvPr/>
          </p:nvSpPr>
          <p:spPr>
            <a:xfrm>
              <a:off x="7905600" y="2655720"/>
              <a:ext cx="372600" cy="372600"/>
            </a:xfrm>
            <a:custGeom>
              <a:avLst/>
              <a:gdLst>
                <a:gd name="textAreaLeft" fmla="*/ 0 w 372600"/>
                <a:gd name="textAreaRight" fmla="*/ 373680 w 372600"/>
                <a:gd name="textAreaTop" fmla="*/ 0 h 372600"/>
                <a:gd name="textAreaBottom" fmla="*/ 373680 h 37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9" name="TextBox 24"/>
            <p:cNvSpPr/>
            <p:nvPr/>
          </p:nvSpPr>
          <p:spPr>
            <a:xfrm>
              <a:off x="7940520" y="2668680"/>
              <a:ext cx="302400" cy="32436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300" name="Group 25"/>
          <p:cNvGrpSpPr/>
          <p:nvPr/>
        </p:nvGrpSpPr>
        <p:grpSpPr>
          <a:xfrm>
            <a:off x="8315280" y="4179960"/>
            <a:ext cx="372600" cy="372600"/>
            <a:chOff x="8315280" y="4179960"/>
            <a:chExt cx="372600" cy="372600"/>
          </a:xfrm>
        </p:grpSpPr>
        <p:sp>
          <p:nvSpPr>
            <p:cNvPr id="301" name="Freeform 26"/>
            <p:cNvSpPr/>
            <p:nvPr/>
          </p:nvSpPr>
          <p:spPr>
            <a:xfrm>
              <a:off x="8315280" y="4179960"/>
              <a:ext cx="372600" cy="372600"/>
            </a:xfrm>
            <a:custGeom>
              <a:avLst/>
              <a:gdLst>
                <a:gd name="textAreaLeft" fmla="*/ 0 w 372600"/>
                <a:gd name="textAreaRight" fmla="*/ 373680 w 372600"/>
                <a:gd name="textAreaTop" fmla="*/ 0 h 372600"/>
                <a:gd name="textAreaBottom" fmla="*/ 373680 h 37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2" name="TextBox 27"/>
            <p:cNvSpPr/>
            <p:nvPr/>
          </p:nvSpPr>
          <p:spPr>
            <a:xfrm>
              <a:off x="8350200" y="4193280"/>
              <a:ext cx="302400" cy="32436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303" name="Group 28"/>
          <p:cNvGrpSpPr/>
          <p:nvPr/>
        </p:nvGrpSpPr>
        <p:grpSpPr>
          <a:xfrm>
            <a:off x="7944120" y="7402320"/>
            <a:ext cx="372600" cy="372600"/>
            <a:chOff x="7944120" y="7402320"/>
            <a:chExt cx="372600" cy="372600"/>
          </a:xfrm>
        </p:grpSpPr>
        <p:sp>
          <p:nvSpPr>
            <p:cNvPr id="304" name="Freeform 29"/>
            <p:cNvSpPr/>
            <p:nvPr/>
          </p:nvSpPr>
          <p:spPr>
            <a:xfrm>
              <a:off x="7944120" y="7402320"/>
              <a:ext cx="372600" cy="372600"/>
            </a:xfrm>
            <a:custGeom>
              <a:avLst/>
              <a:gdLst>
                <a:gd name="textAreaLeft" fmla="*/ 0 w 372600"/>
                <a:gd name="textAreaRight" fmla="*/ 373680 w 372600"/>
                <a:gd name="textAreaTop" fmla="*/ 0 h 372600"/>
                <a:gd name="textAreaBottom" fmla="*/ 373680 h 37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5" name="TextBox 30"/>
            <p:cNvSpPr/>
            <p:nvPr/>
          </p:nvSpPr>
          <p:spPr>
            <a:xfrm>
              <a:off x="7979400" y="7415640"/>
              <a:ext cx="302400" cy="32436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grpSp>
        <p:nvGrpSpPr>
          <p:cNvPr id="306" name="Group 31"/>
          <p:cNvGrpSpPr/>
          <p:nvPr/>
        </p:nvGrpSpPr>
        <p:grpSpPr>
          <a:xfrm>
            <a:off x="8309520" y="5760000"/>
            <a:ext cx="372600" cy="372600"/>
            <a:chOff x="8309520" y="5760000"/>
            <a:chExt cx="372600" cy="372600"/>
          </a:xfrm>
        </p:grpSpPr>
        <p:sp>
          <p:nvSpPr>
            <p:cNvPr id="307" name="Freeform 32"/>
            <p:cNvSpPr/>
            <p:nvPr/>
          </p:nvSpPr>
          <p:spPr>
            <a:xfrm>
              <a:off x="8309520" y="5760000"/>
              <a:ext cx="372600" cy="372600"/>
            </a:xfrm>
            <a:custGeom>
              <a:avLst/>
              <a:gdLst>
                <a:gd name="textAreaLeft" fmla="*/ 0 w 372600"/>
                <a:gd name="textAreaRight" fmla="*/ 373680 w 372600"/>
                <a:gd name="textAreaTop" fmla="*/ 0 h 372600"/>
                <a:gd name="textAreaBottom" fmla="*/ 373680 h 372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w="38100">
              <a:solidFill>
                <a:srgbClr val="00569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8" name="TextBox 33"/>
            <p:cNvSpPr/>
            <p:nvPr/>
          </p:nvSpPr>
          <p:spPr>
            <a:xfrm>
              <a:off x="8344440" y="5773320"/>
              <a:ext cx="302400" cy="324360"/>
            </a:xfrm>
            <a:prstGeom prst="rect">
              <a:avLst/>
            </a:prstGeom>
            <a:noFill/>
            <a:ln w="0">
              <a:noFill/>
            </a:ln>
          </p:spPr>
          <p:style>
            <a:lnRef idx="0"/>
            <a:fillRef idx="0"/>
            <a:effectRef idx="0"/>
            <a:fontRef idx="minor"/>
          </p:style>
          <p:txBody>
            <a:bodyPr lIns="0" rIns="0" tIns="0" bIns="0" anchor="ctr">
              <a:noAutofit/>
            </a:bodyPr>
            <a:p>
              <a:pPr algn="ctr" defTabSz="914400">
                <a:lnSpc>
                  <a:spcPts val="3640"/>
                </a:lnSpc>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95" name="TextBox 36"/>
          <p:cNvSpPr/>
          <p:nvPr/>
        </p:nvSpPr>
        <p:spPr>
          <a:xfrm>
            <a:off x="1270440" y="3666960"/>
            <a:ext cx="16009560" cy="117468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5400" strike="noStrike" u="none">
                <a:solidFill>
                  <a:srgbClr val="fdfdfd"/>
                </a:solidFill>
                <a:effectLst/>
                <a:uFillTx/>
                <a:latin typeface="Montserrat Bold"/>
                <a:ea typeface="Montserrat Bold"/>
              </a:rPr>
              <a:t>Session 1 - Orientation &amp; Setting the Rhythm </a:t>
            </a:r>
            <a:r>
              <a:rPr b="1" lang="en-US" sz="6600" strike="noStrike" u="none">
                <a:solidFill>
                  <a:srgbClr val="fdfdfd"/>
                </a:solidFill>
                <a:effectLst/>
                <a:uFillTx/>
                <a:latin typeface="Montserrat Bold"/>
                <a:ea typeface="Montserrat Bold"/>
              </a:rPr>
              <a:t> </a:t>
            </a:r>
            <a:endParaRPr b="0" lang="en-IN" sz="6600" strike="noStrike" u="none">
              <a:solidFill>
                <a:srgbClr val="ffffff"/>
              </a:solidFill>
              <a:effectLst/>
              <a:uFillTx/>
              <a:latin typeface="Arial"/>
            </a:endParaRPr>
          </a:p>
        </p:txBody>
      </p:sp>
      <p:sp>
        <p:nvSpPr>
          <p:cNvPr id="96" name="TextBox 37"/>
          <p:cNvSpPr/>
          <p:nvPr/>
        </p:nvSpPr>
        <p:spPr>
          <a:xfrm>
            <a:off x="1270440" y="2532600"/>
            <a:ext cx="9912240" cy="7399800"/>
          </a:xfrm>
          <a:prstGeom prst="rect">
            <a:avLst/>
          </a:prstGeom>
          <a:noFill/>
          <a:ln w="0">
            <a:noFill/>
          </a:ln>
        </p:spPr>
        <p:style>
          <a:lnRef idx="0"/>
          <a:fillRef idx="0"/>
          <a:effectRef idx="0"/>
          <a:fontRef idx="minor"/>
        </p:style>
        <p:txBody>
          <a:bodyPr lIns="0" rIns="0" tIns="0" bIns="0" anchor="t">
            <a:spAutoFit/>
          </a:bodyPr>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p:txBody>
      </p:sp>
      <p:grpSp>
        <p:nvGrpSpPr>
          <p:cNvPr id="97" name="Group 9"/>
          <p:cNvGrpSpPr/>
          <p:nvPr/>
        </p:nvGrpSpPr>
        <p:grpSpPr>
          <a:xfrm>
            <a:off x="15573600" y="7940160"/>
            <a:ext cx="4691880" cy="4691880"/>
            <a:chOff x="15573600" y="7940160"/>
            <a:chExt cx="4691880" cy="4691880"/>
          </a:xfrm>
        </p:grpSpPr>
        <p:sp>
          <p:nvSpPr>
            <p:cNvPr id="98" name="Freeform 57"/>
            <p:cNvSpPr/>
            <p:nvPr/>
          </p:nvSpPr>
          <p:spPr>
            <a:xfrm>
              <a:off x="15573600" y="7940160"/>
              <a:ext cx="4691880" cy="4691880"/>
            </a:xfrm>
            <a:custGeom>
              <a:avLst/>
              <a:gdLst>
                <a:gd name="textAreaLeft" fmla="*/ 0 w 4691880"/>
                <a:gd name="textAreaRight" fmla="*/ 4692960 w 4691880"/>
                <a:gd name="textAreaTop" fmla="*/ 0 h 4691880"/>
                <a:gd name="textAreaBottom" fmla="*/ 4692960 h 4691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99" name="TextBox 39"/>
            <p:cNvSpPr/>
            <p:nvPr/>
          </p:nvSpPr>
          <p:spPr>
            <a:xfrm>
              <a:off x="16013520" y="8160120"/>
              <a:ext cx="3812040" cy="403200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00" name="AutoShape 3"/>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01" name="TextBox 41"/>
          <p:cNvSpPr/>
          <p:nvPr/>
        </p:nvSpPr>
        <p:spPr>
          <a:xfrm>
            <a:off x="2369520" y="575640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102" name="TextBox 43"/>
          <p:cNvSpPr/>
          <p:nvPr/>
        </p:nvSpPr>
        <p:spPr>
          <a:xfrm>
            <a:off x="720612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103" name="TextBox 45"/>
          <p:cNvSpPr/>
          <p:nvPr/>
        </p:nvSpPr>
        <p:spPr>
          <a:xfrm>
            <a:off x="1186380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104" name="AutoShape 4"/>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09" name="Group 2"/>
          <p:cNvGrpSpPr/>
          <p:nvPr/>
        </p:nvGrpSpPr>
        <p:grpSpPr>
          <a:xfrm>
            <a:off x="247320" y="105840"/>
            <a:ext cx="17792280" cy="9937440"/>
            <a:chOff x="247320" y="105840"/>
            <a:chExt cx="17792280" cy="9937440"/>
          </a:xfrm>
        </p:grpSpPr>
        <p:sp>
          <p:nvSpPr>
            <p:cNvPr id="310" name="Freeform 3"/>
            <p:cNvSpPr/>
            <p:nvPr/>
          </p:nvSpPr>
          <p:spPr>
            <a:xfrm>
              <a:off x="247320" y="241920"/>
              <a:ext cx="17792280" cy="9801360"/>
            </a:xfrm>
            <a:custGeom>
              <a:avLst/>
              <a:gdLst>
                <a:gd name="textAreaLeft" fmla="*/ 0 w 17792280"/>
                <a:gd name="textAreaRight" fmla="*/ 17793360 w 17792280"/>
                <a:gd name="textAreaTop" fmla="*/ 0 h 9801360"/>
                <a:gd name="textAreaBottom" fmla="*/ 9802440 h 9801360"/>
              </a:gdLst>
              <a:ahLst/>
              <a:cxnLst/>
              <a:rect l="textAreaLeft" t="textAreaTop" r="textAreaRight" b="textAreaBottom"/>
              <a:pathLst>
                <a:path w="4982580" h="2744893">
                  <a:moveTo>
                    <a:pt x="0" y="0"/>
                  </a:moveTo>
                  <a:lnTo>
                    <a:pt x="4982580" y="0"/>
                  </a:lnTo>
                  <a:lnTo>
                    <a:pt x="4982580" y="2744893"/>
                  </a:lnTo>
                  <a:lnTo>
                    <a:pt x="0" y="2744893"/>
                  </a:lnTo>
                  <a:close/>
                </a:path>
              </a:pathLst>
            </a:custGeom>
            <a:noFill/>
            <a:ln cap="sq" w="2286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11" name="TextBox 4"/>
            <p:cNvSpPr/>
            <p:nvPr/>
          </p:nvSpPr>
          <p:spPr>
            <a:xfrm>
              <a:off x="247320" y="105840"/>
              <a:ext cx="17792280" cy="99374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12" name="Freeform 5"/>
          <p:cNvSpPr/>
          <p:nvPr/>
        </p:nvSpPr>
        <p:spPr>
          <a:xfrm>
            <a:off x="2297160" y="8210880"/>
            <a:ext cx="4153320" cy="581400"/>
          </a:xfrm>
          <a:custGeom>
            <a:avLst/>
            <a:gdLst>
              <a:gd name="textAreaLeft" fmla="*/ 0 w 4153320"/>
              <a:gd name="textAreaRight" fmla="*/ 4154400 w 4153320"/>
              <a:gd name="textAreaTop" fmla="*/ 0 h 581400"/>
              <a:gd name="textAreaBottom" fmla="*/ 582480 h 58140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13" name="Group 6"/>
          <p:cNvGrpSpPr/>
          <p:nvPr/>
        </p:nvGrpSpPr>
        <p:grpSpPr>
          <a:xfrm>
            <a:off x="2272680" y="2352960"/>
            <a:ext cx="4202280" cy="6085800"/>
            <a:chOff x="2272680" y="2352960"/>
            <a:chExt cx="4202280" cy="6085800"/>
          </a:xfrm>
        </p:grpSpPr>
        <p:sp>
          <p:nvSpPr>
            <p:cNvPr id="314" name="Freeform 7"/>
            <p:cNvSpPr/>
            <p:nvPr/>
          </p:nvSpPr>
          <p:spPr>
            <a:xfrm>
              <a:off x="2272680" y="2466000"/>
              <a:ext cx="4202280" cy="5972760"/>
            </a:xfrm>
            <a:custGeom>
              <a:avLst/>
              <a:gdLst>
                <a:gd name="textAreaLeft" fmla="*/ 0 w 4202280"/>
                <a:gd name="textAreaRight" fmla="*/ 4203360 w 4202280"/>
                <a:gd name="textAreaTop" fmla="*/ 0 h 5972760"/>
                <a:gd name="textAreaBottom" fmla="*/ 5973840 h 597276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15" name="TextBox 8"/>
            <p:cNvSpPr/>
            <p:nvPr/>
          </p:nvSpPr>
          <p:spPr>
            <a:xfrm>
              <a:off x="2272680" y="2352960"/>
              <a:ext cx="4202280" cy="608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16" name="AutoShape 9"/>
          <p:cNvSpPr/>
          <p:nvPr/>
        </p:nvSpPr>
        <p:spPr>
          <a:xfrm>
            <a:off x="229716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17" name="AutoShape 10"/>
          <p:cNvSpPr/>
          <p:nvPr/>
        </p:nvSpPr>
        <p:spPr>
          <a:xfrm>
            <a:off x="229716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18" name="Freeform 11"/>
          <p:cNvSpPr/>
          <p:nvPr/>
        </p:nvSpPr>
        <p:spPr>
          <a:xfrm>
            <a:off x="7066440" y="8210880"/>
            <a:ext cx="4153320" cy="581400"/>
          </a:xfrm>
          <a:custGeom>
            <a:avLst/>
            <a:gdLst>
              <a:gd name="textAreaLeft" fmla="*/ 0 w 4153320"/>
              <a:gd name="textAreaRight" fmla="*/ 4154400 w 4153320"/>
              <a:gd name="textAreaTop" fmla="*/ 0 h 581400"/>
              <a:gd name="textAreaBottom" fmla="*/ 582480 h 58140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19" name="Group 12"/>
          <p:cNvGrpSpPr/>
          <p:nvPr/>
        </p:nvGrpSpPr>
        <p:grpSpPr>
          <a:xfrm>
            <a:off x="7041600" y="2352960"/>
            <a:ext cx="4202280" cy="6085800"/>
            <a:chOff x="7041600" y="2352960"/>
            <a:chExt cx="4202280" cy="6085800"/>
          </a:xfrm>
        </p:grpSpPr>
        <p:sp>
          <p:nvSpPr>
            <p:cNvPr id="320" name="Freeform 13"/>
            <p:cNvSpPr/>
            <p:nvPr/>
          </p:nvSpPr>
          <p:spPr>
            <a:xfrm>
              <a:off x="7041600" y="2466000"/>
              <a:ext cx="4202280" cy="5972760"/>
            </a:xfrm>
            <a:custGeom>
              <a:avLst/>
              <a:gdLst>
                <a:gd name="textAreaLeft" fmla="*/ 0 w 4202280"/>
                <a:gd name="textAreaRight" fmla="*/ 4203360 w 4202280"/>
                <a:gd name="textAreaTop" fmla="*/ 0 h 5972760"/>
                <a:gd name="textAreaBottom" fmla="*/ 5973840 h 597276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1" name="TextBox 14"/>
            <p:cNvSpPr/>
            <p:nvPr/>
          </p:nvSpPr>
          <p:spPr>
            <a:xfrm>
              <a:off x="7041600" y="2352960"/>
              <a:ext cx="4202280" cy="608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22" name="AutoShape 15"/>
          <p:cNvSpPr/>
          <p:nvPr/>
        </p:nvSpPr>
        <p:spPr>
          <a:xfrm>
            <a:off x="706644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23" name="AutoShape 16"/>
          <p:cNvSpPr/>
          <p:nvPr/>
        </p:nvSpPr>
        <p:spPr>
          <a:xfrm>
            <a:off x="706644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24" name="Freeform 17"/>
          <p:cNvSpPr/>
          <p:nvPr/>
        </p:nvSpPr>
        <p:spPr>
          <a:xfrm>
            <a:off x="11836800" y="8210880"/>
            <a:ext cx="4153320" cy="581400"/>
          </a:xfrm>
          <a:custGeom>
            <a:avLst/>
            <a:gdLst>
              <a:gd name="textAreaLeft" fmla="*/ 0 w 4153320"/>
              <a:gd name="textAreaRight" fmla="*/ 4154400 w 4153320"/>
              <a:gd name="textAreaTop" fmla="*/ 0 h 581400"/>
              <a:gd name="textAreaBottom" fmla="*/ 582480 h 581400"/>
            </a:gdLst>
            <a:ahLst/>
            <a:cxnLst/>
            <a:rect l="textAreaLeft" t="textAreaTop" r="textAreaRight" b="textAreaBottom"/>
            <a:pathLst>
              <a:path w="4154377" h="582587">
                <a:moveTo>
                  <a:pt x="0" y="0"/>
                </a:moveTo>
                <a:lnTo>
                  <a:pt x="4154377" y="0"/>
                </a:lnTo>
                <a:lnTo>
                  <a:pt x="4154377" y="582587"/>
                </a:lnTo>
                <a:lnTo>
                  <a:pt x="0" y="58258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25" name="Group 18"/>
          <p:cNvGrpSpPr/>
          <p:nvPr/>
        </p:nvGrpSpPr>
        <p:grpSpPr>
          <a:xfrm>
            <a:off x="11811960" y="2352960"/>
            <a:ext cx="4202280" cy="6085800"/>
            <a:chOff x="11811960" y="2352960"/>
            <a:chExt cx="4202280" cy="6085800"/>
          </a:xfrm>
        </p:grpSpPr>
        <p:sp>
          <p:nvSpPr>
            <p:cNvPr id="326" name="Freeform 19"/>
            <p:cNvSpPr/>
            <p:nvPr/>
          </p:nvSpPr>
          <p:spPr>
            <a:xfrm>
              <a:off x="11811960" y="2466000"/>
              <a:ext cx="4202280" cy="5972760"/>
            </a:xfrm>
            <a:custGeom>
              <a:avLst/>
              <a:gdLst>
                <a:gd name="textAreaLeft" fmla="*/ 0 w 4202280"/>
                <a:gd name="textAreaRight" fmla="*/ 4203360 w 4202280"/>
                <a:gd name="textAreaTop" fmla="*/ 0 h 5972760"/>
                <a:gd name="textAreaBottom" fmla="*/ 5973840 h 5972760"/>
              </a:gdLst>
              <a:ahLst/>
              <a:cxnLst/>
              <a:rect l="textAreaLeft" t="textAreaTop" r="textAreaRight" b="textAreaBottom"/>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7" name="TextBox 20"/>
            <p:cNvSpPr/>
            <p:nvPr/>
          </p:nvSpPr>
          <p:spPr>
            <a:xfrm>
              <a:off x="11811960" y="2352960"/>
              <a:ext cx="4202280" cy="608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28" name="AutoShape 21"/>
          <p:cNvSpPr/>
          <p:nvPr/>
        </p:nvSpPr>
        <p:spPr>
          <a:xfrm>
            <a:off x="11836800" y="522648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29" name="AutoShape 22"/>
          <p:cNvSpPr/>
          <p:nvPr/>
        </p:nvSpPr>
        <p:spPr>
          <a:xfrm>
            <a:off x="11836800" y="7189560"/>
            <a:ext cx="4154400" cy="360"/>
          </a:xfrm>
          <a:prstGeom prst="line">
            <a:avLst/>
          </a:prstGeom>
          <a:ln w="38100">
            <a:solidFill>
              <a:srgbClr val="145da0"/>
            </a:solidFill>
            <a:round/>
          </a:ln>
        </p:spPr>
        <p:style>
          <a:lnRef idx="0"/>
          <a:fillRef idx="0"/>
          <a:effectRef idx="0"/>
          <a:fontRef idx="minor"/>
        </p:style>
        <p:txBody>
          <a:bodyPr lIns="90000" rIns="90000" tIns="-44640" bIns="-44640" anchor="t" anchorCtr="1">
            <a:noAutofit/>
          </a:bodyPr>
          <a:p>
            <a:endParaRPr b="0" lang="en-IN" sz="1800" strike="noStrike" u="none">
              <a:solidFill>
                <a:srgbClr val="000000"/>
              </a:solidFill>
              <a:effectLst/>
              <a:uFillTx/>
              <a:latin typeface="Arial"/>
            </a:endParaRPr>
          </a:p>
        </p:txBody>
      </p:sp>
      <p:sp>
        <p:nvSpPr>
          <p:cNvPr id="330" name="TextBox 23"/>
          <p:cNvSpPr/>
          <p:nvPr/>
        </p:nvSpPr>
        <p:spPr>
          <a:xfrm>
            <a:off x="5201640" y="1303920"/>
            <a:ext cx="788364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services</a:t>
            </a:r>
            <a:endParaRPr b="0" lang="en-IN" sz="4500" strike="noStrike" u="none">
              <a:solidFill>
                <a:srgbClr val="000000"/>
              </a:solidFill>
              <a:effectLst/>
              <a:uFillTx/>
              <a:latin typeface="Arial"/>
            </a:endParaRPr>
          </a:p>
        </p:txBody>
      </p:sp>
      <p:sp>
        <p:nvSpPr>
          <p:cNvPr id="331" name="TextBox 24"/>
          <p:cNvSpPr/>
          <p:nvPr/>
        </p:nvSpPr>
        <p:spPr>
          <a:xfrm>
            <a:off x="2584800" y="5394600"/>
            <a:ext cx="357804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332" name="TextBox 25"/>
          <p:cNvSpPr/>
          <p:nvPr/>
        </p:nvSpPr>
        <p:spPr>
          <a:xfrm>
            <a:off x="2584800" y="4607640"/>
            <a:ext cx="3489840" cy="43236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Software</a:t>
            </a:r>
            <a:endParaRPr b="0" lang="en-IN" sz="2430" strike="noStrike" u="none">
              <a:solidFill>
                <a:srgbClr val="000000"/>
              </a:solidFill>
              <a:effectLst/>
              <a:uFillTx/>
              <a:latin typeface="Arial"/>
            </a:endParaRPr>
          </a:p>
        </p:txBody>
      </p:sp>
      <p:sp>
        <p:nvSpPr>
          <p:cNvPr id="333" name="TextBox 26"/>
          <p:cNvSpPr/>
          <p:nvPr/>
        </p:nvSpPr>
        <p:spPr>
          <a:xfrm>
            <a:off x="3709440" y="7166880"/>
            <a:ext cx="184104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128</a:t>
            </a:r>
            <a:endParaRPr b="0" lang="en-IN" sz="7060" strike="noStrike" u="none">
              <a:solidFill>
                <a:srgbClr val="000000"/>
              </a:solidFill>
              <a:effectLst/>
              <a:uFillTx/>
              <a:latin typeface="Arial"/>
            </a:endParaRPr>
          </a:p>
        </p:txBody>
      </p:sp>
      <p:sp>
        <p:nvSpPr>
          <p:cNvPr id="334" name="TextBox 27"/>
          <p:cNvSpPr/>
          <p:nvPr/>
        </p:nvSpPr>
        <p:spPr>
          <a:xfrm>
            <a:off x="3286080" y="7233480"/>
            <a:ext cx="42228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335" name="TextBox 28"/>
          <p:cNvSpPr/>
          <p:nvPr/>
        </p:nvSpPr>
        <p:spPr>
          <a:xfrm>
            <a:off x="7353720" y="5394600"/>
            <a:ext cx="357804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336" name="TextBox 29"/>
          <p:cNvSpPr/>
          <p:nvPr/>
        </p:nvSpPr>
        <p:spPr>
          <a:xfrm>
            <a:off x="7353720" y="4607640"/>
            <a:ext cx="3489840" cy="43236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IT consulting</a:t>
            </a:r>
            <a:endParaRPr b="0" lang="en-IN" sz="2430" strike="noStrike" u="none">
              <a:solidFill>
                <a:srgbClr val="000000"/>
              </a:solidFill>
              <a:effectLst/>
              <a:uFillTx/>
              <a:latin typeface="Arial"/>
            </a:endParaRPr>
          </a:p>
        </p:txBody>
      </p:sp>
      <p:sp>
        <p:nvSpPr>
          <p:cNvPr id="337" name="TextBox 30"/>
          <p:cNvSpPr/>
          <p:nvPr/>
        </p:nvSpPr>
        <p:spPr>
          <a:xfrm>
            <a:off x="8478720" y="7166880"/>
            <a:ext cx="184104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139</a:t>
            </a:r>
            <a:endParaRPr b="0" lang="en-IN" sz="7060" strike="noStrike" u="none">
              <a:solidFill>
                <a:srgbClr val="000000"/>
              </a:solidFill>
              <a:effectLst/>
              <a:uFillTx/>
              <a:latin typeface="Arial"/>
            </a:endParaRPr>
          </a:p>
        </p:txBody>
      </p:sp>
      <p:sp>
        <p:nvSpPr>
          <p:cNvPr id="338" name="TextBox 31"/>
          <p:cNvSpPr/>
          <p:nvPr/>
        </p:nvSpPr>
        <p:spPr>
          <a:xfrm>
            <a:off x="7849440" y="7233480"/>
            <a:ext cx="62784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339" name="TextBox 32"/>
          <p:cNvSpPr/>
          <p:nvPr/>
        </p:nvSpPr>
        <p:spPr>
          <a:xfrm>
            <a:off x="12124080" y="5394600"/>
            <a:ext cx="3578040" cy="1611000"/>
          </a:xfrm>
          <a:prstGeom prst="rect">
            <a:avLst/>
          </a:prstGeom>
          <a:noFill/>
          <a:ln w="0">
            <a:noFill/>
          </a:ln>
        </p:spPr>
        <p:style>
          <a:lnRef idx="0"/>
          <a:fillRef idx="0"/>
          <a:effectRef idx="0"/>
          <a:fontRef idx="minor"/>
        </p:style>
        <p:txBody>
          <a:bodyPr lIns="0" rIns="0" tIns="0" bIns="0" anchor="t">
            <a:spAutoFit/>
          </a:bodyPr>
          <a:p>
            <a:pPr algn="ctr" defTabSz="914400">
              <a:lnSpc>
                <a:spcPts val="2115"/>
              </a:lnSpc>
            </a:pPr>
            <a:r>
              <a:rPr b="0" lang="en-US" sz="1510" spc="-31" strike="noStrike" u="none">
                <a:solidFill>
                  <a:srgbClr val="145da0"/>
                </a:solidFill>
                <a:effectLst/>
                <a:uFillTx/>
                <a:latin typeface="Poppins"/>
                <a:ea typeface="Poppins"/>
              </a:rPr>
              <a:t>Lorem ipsum dolor sit amet, consectetur adipiscing elit. Nullam laoreet risus fringilla, egestas elit a, consequat augue. Phasellus sollicitudin felis mi, quis egestas ex ornare sed quis adipiscing. </a:t>
            </a:r>
            <a:endParaRPr b="0" lang="en-IN" sz="1510" strike="noStrike" u="none">
              <a:solidFill>
                <a:srgbClr val="000000"/>
              </a:solidFill>
              <a:effectLst/>
              <a:uFillTx/>
              <a:latin typeface="Arial"/>
            </a:endParaRPr>
          </a:p>
        </p:txBody>
      </p:sp>
      <p:sp>
        <p:nvSpPr>
          <p:cNvPr id="340" name="TextBox 33"/>
          <p:cNvSpPr/>
          <p:nvPr/>
        </p:nvSpPr>
        <p:spPr>
          <a:xfrm>
            <a:off x="12124080" y="4607640"/>
            <a:ext cx="3489840" cy="432360"/>
          </a:xfrm>
          <a:prstGeom prst="rect">
            <a:avLst/>
          </a:prstGeom>
          <a:noFill/>
          <a:ln w="0">
            <a:noFill/>
          </a:ln>
        </p:spPr>
        <p:style>
          <a:lnRef idx="0"/>
          <a:fillRef idx="0"/>
          <a:effectRef idx="0"/>
          <a:fontRef idx="minor"/>
        </p:style>
        <p:txBody>
          <a:bodyPr lIns="0" rIns="0" tIns="0" bIns="0" anchor="t">
            <a:spAutoFit/>
          </a:bodyPr>
          <a:p>
            <a:pPr algn="ctr" defTabSz="914400">
              <a:lnSpc>
                <a:spcPts val="3407"/>
              </a:lnSpc>
            </a:pPr>
            <a:r>
              <a:rPr b="1" lang="en-US" sz="2430" strike="noStrike" u="none">
                <a:solidFill>
                  <a:srgbClr val="145da0"/>
                </a:solidFill>
                <a:effectLst/>
                <a:uFillTx/>
                <a:latin typeface="Poppins Bold"/>
                <a:ea typeface="Poppins Bold"/>
              </a:rPr>
              <a:t>Data analytics</a:t>
            </a:r>
            <a:endParaRPr b="0" lang="en-IN" sz="2430" strike="noStrike" u="none">
              <a:solidFill>
                <a:srgbClr val="000000"/>
              </a:solidFill>
              <a:effectLst/>
              <a:uFillTx/>
              <a:latin typeface="Arial"/>
            </a:endParaRPr>
          </a:p>
        </p:txBody>
      </p:sp>
      <p:sp>
        <p:nvSpPr>
          <p:cNvPr id="341" name="TextBox 34"/>
          <p:cNvSpPr/>
          <p:nvPr/>
        </p:nvSpPr>
        <p:spPr>
          <a:xfrm>
            <a:off x="13249080" y="7166880"/>
            <a:ext cx="1841040" cy="1254240"/>
          </a:xfrm>
          <a:prstGeom prst="rect">
            <a:avLst/>
          </a:prstGeom>
          <a:noFill/>
          <a:ln w="0">
            <a:noFill/>
          </a:ln>
        </p:spPr>
        <p:style>
          <a:lnRef idx="0"/>
          <a:fillRef idx="0"/>
          <a:effectRef idx="0"/>
          <a:fontRef idx="minor"/>
        </p:style>
        <p:txBody>
          <a:bodyPr lIns="0" rIns="0" tIns="0" bIns="0" anchor="t">
            <a:spAutoFit/>
          </a:bodyPr>
          <a:p>
            <a:pPr algn="ctr" defTabSz="914400">
              <a:lnSpc>
                <a:spcPts val="9879"/>
              </a:lnSpc>
              <a:tabLst>
                <a:tab algn="l" pos="0"/>
              </a:tabLst>
            </a:pPr>
            <a:r>
              <a:rPr b="0" lang="en-US" sz="7060" strike="noStrike" u="none">
                <a:solidFill>
                  <a:srgbClr val="145da0"/>
                </a:solidFill>
                <a:effectLst/>
                <a:uFillTx/>
                <a:latin typeface="Montserrat"/>
                <a:ea typeface="Montserrat"/>
              </a:rPr>
              <a:t>145</a:t>
            </a:r>
            <a:endParaRPr b="0" lang="en-IN" sz="7060" strike="noStrike" u="none">
              <a:solidFill>
                <a:srgbClr val="000000"/>
              </a:solidFill>
              <a:effectLst/>
              <a:uFillTx/>
              <a:latin typeface="Arial"/>
            </a:endParaRPr>
          </a:p>
        </p:txBody>
      </p:sp>
      <p:sp>
        <p:nvSpPr>
          <p:cNvPr id="342" name="TextBox 35"/>
          <p:cNvSpPr/>
          <p:nvPr/>
        </p:nvSpPr>
        <p:spPr>
          <a:xfrm>
            <a:off x="12794400" y="7233480"/>
            <a:ext cx="453240" cy="667800"/>
          </a:xfrm>
          <a:prstGeom prst="rect">
            <a:avLst/>
          </a:prstGeom>
          <a:noFill/>
          <a:ln w="0">
            <a:noFill/>
          </a:ln>
        </p:spPr>
        <p:style>
          <a:lnRef idx="0"/>
          <a:fillRef idx="0"/>
          <a:effectRef idx="0"/>
          <a:fontRef idx="minor"/>
        </p:style>
        <p:txBody>
          <a:bodyPr lIns="0" rIns="0" tIns="0" bIns="0" anchor="t">
            <a:spAutoFit/>
          </a:bodyPr>
          <a:p>
            <a:pPr algn="ctr" defTabSz="914400">
              <a:lnSpc>
                <a:spcPts val="5261"/>
              </a:lnSpc>
              <a:tabLst>
                <a:tab algn="l" pos="0"/>
              </a:tabLst>
            </a:pPr>
            <a:r>
              <a:rPr b="0" lang="en-US" sz="3759" strike="noStrike" u="none">
                <a:solidFill>
                  <a:srgbClr val="145da0"/>
                </a:solidFill>
                <a:effectLst/>
                <a:uFillTx/>
                <a:latin typeface="Montserrat"/>
                <a:ea typeface="Montserrat"/>
              </a:rPr>
              <a:t>$</a:t>
            </a:r>
            <a:endParaRPr b="0" lang="en-IN" sz="3759" strike="noStrike" u="none">
              <a:solidFill>
                <a:srgbClr val="000000"/>
              </a:solidFill>
              <a:effectLst/>
              <a:uFillTx/>
              <a:latin typeface="Arial"/>
            </a:endParaRPr>
          </a:p>
        </p:txBody>
      </p:sp>
      <p:sp>
        <p:nvSpPr>
          <p:cNvPr id="343" name="Freeform 36"/>
          <p:cNvSpPr/>
          <p:nvPr/>
        </p:nvSpPr>
        <p:spPr>
          <a:xfrm>
            <a:off x="3492000" y="2977200"/>
            <a:ext cx="1763640" cy="1372320"/>
          </a:xfrm>
          <a:custGeom>
            <a:avLst/>
            <a:gdLst>
              <a:gd name="textAreaLeft" fmla="*/ 0 w 1763640"/>
              <a:gd name="textAreaRight" fmla="*/ 1764720 w 1763640"/>
              <a:gd name="textAreaTop" fmla="*/ 0 h 1372320"/>
              <a:gd name="textAreaBottom" fmla="*/ 1373400 h 1372320"/>
            </a:gdLst>
            <a:ahLst/>
            <a:cxnLst/>
            <a:rect l="textAreaLeft" t="textAreaTop" r="textAreaRight" b="textAreaBottom"/>
            <a:pathLst>
              <a:path w="1764834" h="1373362">
                <a:moveTo>
                  <a:pt x="0" y="0"/>
                </a:moveTo>
                <a:lnTo>
                  <a:pt x="1764834" y="0"/>
                </a:lnTo>
                <a:lnTo>
                  <a:pt x="1764834" y="1373362"/>
                </a:lnTo>
                <a:lnTo>
                  <a:pt x="0" y="1373362"/>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4" name="Freeform 37"/>
          <p:cNvSpPr/>
          <p:nvPr/>
        </p:nvSpPr>
        <p:spPr>
          <a:xfrm>
            <a:off x="13331160" y="2919960"/>
            <a:ext cx="1173240" cy="1562760"/>
          </a:xfrm>
          <a:custGeom>
            <a:avLst/>
            <a:gdLst>
              <a:gd name="textAreaLeft" fmla="*/ 0 w 1173240"/>
              <a:gd name="textAreaRight" fmla="*/ 1174320 w 1173240"/>
              <a:gd name="textAreaTop" fmla="*/ 0 h 1562760"/>
              <a:gd name="textAreaBottom" fmla="*/ 1563840 h 1562760"/>
            </a:gdLst>
            <a:ahLst/>
            <a:cxnLst/>
            <a:rect l="textAreaLeft" t="textAreaTop" r="textAreaRight" b="textAreaBottom"/>
            <a:pathLst>
              <a:path w="1174318" h="1563862">
                <a:moveTo>
                  <a:pt x="0" y="0"/>
                </a:moveTo>
                <a:lnTo>
                  <a:pt x="1174318" y="0"/>
                </a:lnTo>
                <a:lnTo>
                  <a:pt x="1174318" y="1563862"/>
                </a:lnTo>
                <a:lnTo>
                  <a:pt x="0" y="1563862"/>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5" name="Freeform 38"/>
          <p:cNvSpPr/>
          <p:nvPr/>
        </p:nvSpPr>
        <p:spPr>
          <a:xfrm>
            <a:off x="8639280" y="2919960"/>
            <a:ext cx="1008000" cy="1429560"/>
          </a:xfrm>
          <a:custGeom>
            <a:avLst/>
            <a:gdLst>
              <a:gd name="textAreaLeft" fmla="*/ 0 w 1008000"/>
              <a:gd name="textAreaRight" fmla="*/ 1009080 w 1008000"/>
              <a:gd name="textAreaTop" fmla="*/ 0 h 1429560"/>
              <a:gd name="textAreaBottom" fmla="*/ 1430640 h 1429560"/>
            </a:gdLst>
            <a:ahLst/>
            <a:cxnLst/>
            <a:rect l="textAreaLeft" t="textAreaTop" r="textAreaRight" b="textAreaBottom"/>
            <a:pathLst>
              <a:path w="1009161" h="1430512">
                <a:moveTo>
                  <a:pt x="0" y="0"/>
                </a:moveTo>
                <a:lnTo>
                  <a:pt x="1009162" y="0"/>
                </a:lnTo>
                <a:lnTo>
                  <a:pt x="1009162" y="1430512"/>
                </a:lnTo>
                <a:lnTo>
                  <a:pt x="0" y="1430512"/>
                </a:lnTo>
                <a:lnTo>
                  <a:pt x="0" y="0"/>
                </a:lnTo>
                <a:close/>
              </a:path>
            </a:pathLst>
          </a:custGeom>
          <a:blipFill rotWithShape="0">
            <a:blip r:embed="rId8">
              <a:extLst>
                <a:ext uri="{96DAC541-7B7A-43D3-8B79-37D633B846F1}">
                  <asvg:svgBlip xmlns:asvg="http://schemas.microsoft.com/office/drawing/2016/SVG/main" r:embed="rId9"/>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Freeform 2"/>
          <p:cNvSpPr/>
          <p:nvPr/>
        </p:nvSpPr>
        <p:spPr>
          <a:xfrm>
            <a:off x="0" y="360"/>
            <a:ext cx="18286920" cy="10285920"/>
          </a:xfrm>
          <a:custGeom>
            <a:avLst/>
            <a:gdLst>
              <a:gd name="textAreaLeft" fmla="*/ 0 w 18286920"/>
              <a:gd name="textAreaRight" fmla="*/ 18288000 w 18286920"/>
              <a:gd name="textAreaTop" fmla="*/ 0 h 10285920"/>
              <a:gd name="textAreaBottom" fmla="*/ 10287000 h 1028592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7" name="Freeform 3"/>
          <p:cNvSpPr/>
          <p:nvPr/>
        </p:nvSpPr>
        <p:spPr>
          <a:xfrm rot="5400000">
            <a:off x="8991000" y="810000"/>
            <a:ext cx="8541000" cy="8665200"/>
          </a:xfrm>
          <a:custGeom>
            <a:avLst/>
            <a:gdLst>
              <a:gd name="textAreaLeft" fmla="*/ 0 w 8541000"/>
              <a:gd name="textAreaRight" fmla="*/ 8542080 w 8541000"/>
              <a:gd name="textAreaTop" fmla="*/ 0 h 8665200"/>
              <a:gd name="textAreaBottom" fmla="*/ 8666280 h 8665200"/>
            </a:gdLst>
            <a:ahLst/>
            <a:cxnLst/>
            <a:rect l="textAreaLeft" t="textAreaTop" r="textAreaRight" b="textAreaBottom"/>
            <a:pathLst>
              <a:path w="8541900" h="8666340">
                <a:moveTo>
                  <a:pt x="0" y="0"/>
                </a:moveTo>
                <a:lnTo>
                  <a:pt x="8541901" y="0"/>
                </a:lnTo>
                <a:lnTo>
                  <a:pt x="8541901" y="8666340"/>
                </a:lnTo>
                <a:lnTo>
                  <a:pt x="0" y="8666340"/>
                </a:lnTo>
                <a:lnTo>
                  <a:pt x="0" y="0"/>
                </a:lnTo>
                <a:close/>
              </a:path>
            </a:pathLst>
          </a:custGeom>
          <a:blipFill rotWithShape="0">
            <a:blip r:embed="rId2">
              <a:extLst>
                <a:ext uri="{96DAC541-7B7A-43D3-8B79-37D633B846F1}">
                  <asvg:svgBlip xmlns:asvg="http://schemas.microsoft.com/office/drawing/2016/SVG/main" r:embed="rId3"/>
                </a:ext>
              </a:extLst>
              <a:alphaModFix amt="14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8" name="Freeform 4"/>
          <p:cNvSpPr/>
          <p:nvPr/>
        </p:nvSpPr>
        <p:spPr>
          <a:xfrm rot="5400000">
            <a:off x="2833560" y="810000"/>
            <a:ext cx="8541000" cy="8665200"/>
          </a:xfrm>
          <a:custGeom>
            <a:avLst/>
            <a:gdLst>
              <a:gd name="textAreaLeft" fmla="*/ 0 w 8541000"/>
              <a:gd name="textAreaRight" fmla="*/ 8542080 w 8541000"/>
              <a:gd name="textAreaTop" fmla="*/ 0 h 8665200"/>
              <a:gd name="textAreaBottom" fmla="*/ 8666280 h 8665200"/>
            </a:gdLst>
            <a:ahLst/>
            <a:cxnLst/>
            <a:rect l="textAreaLeft" t="textAreaTop" r="textAreaRight" b="textAreaBottom"/>
            <a:pathLst>
              <a:path w="8541900" h="8666340">
                <a:moveTo>
                  <a:pt x="0" y="0"/>
                </a:moveTo>
                <a:lnTo>
                  <a:pt x="8541900" y="0"/>
                </a:lnTo>
                <a:lnTo>
                  <a:pt x="8541900" y="8666340"/>
                </a:lnTo>
                <a:lnTo>
                  <a:pt x="0" y="8666340"/>
                </a:lnTo>
                <a:lnTo>
                  <a:pt x="0" y="0"/>
                </a:lnTo>
                <a:close/>
              </a:path>
            </a:pathLst>
          </a:custGeom>
          <a:blipFill rotWithShape="0">
            <a:blip r:embed="rId4">
              <a:extLst>
                <a:ext uri="{96DAC541-7B7A-43D3-8B79-37D633B846F1}">
                  <asvg:svgBlip xmlns:asvg="http://schemas.microsoft.com/office/drawing/2016/SVG/main" r:embed="rId5"/>
                </a:ext>
              </a:extLst>
              <a:alphaModFix amt="14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49" name="Group 5"/>
          <p:cNvGrpSpPr/>
          <p:nvPr/>
        </p:nvGrpSpPr>
        <p:grpSpPr>
          <a:xfrm>
            <a:off x="3061440" y="2792520"/>
            <a:ext cx="12164040" cy="4555800"/>
            <a:chOff x="3061440" y="2792520"/>
            <a:chExt cx="12164040" cy="4555800"/>
          </a:xfrm>
        </p:grpSpPr>
        <p:sp>
          <p:nvSpPr>
            <p:cNvPr id="350" name="Freeform 6"/>
            <p:cNvSpPr/>
            <p:nvPr/>
          </p:nvSpPr>
          <p:spPr>
            <a:xfrm>
              <a:off x="3061440" y="2936880"/>
              <a:ext cx="12164040" cy="4411080"/>
            </a:xfrm>
            <a:custGeom>
              <a:avLst/>
              <a:gdLst>
                <a:gd name="textAreaLeft" fmla="*/ 0 w 12164040"/>
                <a:gd name="textAreaRight" fmla="*/ 12165120 w 12164040"/>
                <a:gd name="textAreaTop" fmla="*/ 0 h 4411080"/>
                <a:gd name="textAreaBottom" fmla="*/ 4412160 h 4411080"/>
              </a:gdLst>
              <a:ahLst/>
              <a:cxnLst/>
              <a:rect l="textAreaLeft" t="textAreaTop" r="textAreaRight" b="textAreaBottom"/>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51" name="TextBox 7"/>
            <p:cNvSpPr/>
            <p:nvPr/>
          </p:nvSpPr>
          <p:spPr>
            <a:xfrm>
              <a:off x="3061440" y="2792520"/>
              <a:ext cx="12164040" cy="455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352" name="TextBox 8"/>
          <p:cNvSpPr/>
          <p:nvPr/>
        </p:nvSpPr>
        <p:spPr>
          <a:xfrm>
            <a:off x="3332880" y="3277080"/>
            <a:ext cx="11621520" cy="2356920"/>
          </a:xfrm>
          <a:prstGeom prst="rect">
            <a:avLst/>
          </a:prstGeom>
          <a:noFill/>
          <a:ln w="0">
            <a:noFill/>
          </a:ln>
        </p:spPr>
        <p:style>
          <a:lnRef idx="0"/>
          <a:fillRef idx="0"/>
          <a:effectRef idx="0"/>
          <a:fontRef idx="minor"/>
        </p:style>
        <p:txBody>
          <a:bodyPr lIns="0" rIns="0" tIns="0" bIns="0" anchor="t">
            <a:spAutoFit/>
          </a:bodyPr>
          <a:p>
            <a:pPr algn="ctr" defTabSz="914400">
              <a:lnSpc>
                <a:spcPts val="18561"/>
              </a:lnSpc>
              <a:tabLst>
                <a:tab algn="l" pos="0"/>
              </a:tabLst>
            </a:pPr>
            <a:r>
              <a:rPr b="1" lang="en-US" sz="13250" strike="noStrike" u="none">
                <a:solidFill>
                  <a:srgbClr val="ffffff"/>
                </a:solidFill>
                <a:effectLst/>
                <a:uFillTx/>
                <a:latin typeface="Montserrat Bold"/>
                <a:ea typeface="Montserrat Bold"/>
              </a:rPr>
              <a:t>STATISTICS</a:t>
            </a:r>
            <a:endParaRPr b="0" lang="en-IN" sz="13250" strike="noStrike" u="none">
              <a:solidFill>
                <a:srgbClr val="000000"/>
              </a:solidFill>
              <a:effectLst/>
              <a:uFillTx/>
              <a:latin typeface="Arial"/>
            </a:endParaRPr>
          </a:p>
        </p:txBody>
      </p:sp>
      <p:sp>
        <p:nvSpPr>
          <p:cNvPr id="353" name="TextBox 9"/>
          <p:cNvSpPr/>
          <p:nvPr/>
        </p:nvSpPr>
        <p:spPr>
          <a:xfrm>
            <a:off x="4536360" y="5756400"/>
            <a:ext cx="9214560" cy="1123920"/>
          </a:xfrm>
          <a:prstGeom prst="rect">
            <a:avLst/>
          </a:prstGeom>
          <a:noFill/>
          <a:ln w="0">
            <a:noFill/>
          </a:ln>
        </p:spPr>
        <p:style>
          <a:lnRef idx="0"/>
          <a:fillRef idx="0"/>
          <a:effectRef idx="0"/>
          <a:fontRef idx="minor"/>
        </p:style>
        <p:txBody>
          <a:bodyPr lIns="0" rIns="0" tIns="0" bIns="0" anchor="t">
            <a:spAutoFit/>
          </a:bodyPr>
          <a:p>
            <a:pPr algn="ctr" defTabSz="914400">
              <a:lnSpc>
                <a:spcPts val="2951"/>
              </a:lnSpc>
              <a:tabLst>
                <a:tab algn="l" pos="0"/>
              </a:tabLst>
            </a:pPr>
            <a:r>
              <a:rPr b="0" lang="en-US" sz="2110" spc="-43" strike="noStrike" u="none">
                <a:solidFill>
                  <a:srgbClr val="ffffff"/>
                </a:solidFill>
                <a:effectLst/>
                <a:uFillTx/>
                <a:latin typeface="Poppins"/>
                <a:ea typeface="Poppins"/>
              </a:rPr>
              <a:t>Lorem ipsum dolor sit amet, consectetur adipiscing elit. Nullam laoreet risus fringilla, egestas elit a, consequat augue. Phasellus sollicitudin felis mi, quis egestas ex ornare sed. </a:t>
            </a:r>
            <a:endParaRPr b="0" lang="en-IN" sz="211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54" name="Group 2"/>
          <p:cNvGrpSpPr/>
          <p:nvPr/>
        </p:nvGrpSpPr>
        <p:grpSpPr>
          <a:xfrm>
            <a:off x="1028880" y="1146600"/>
            <a:ext cx="7522560" cy="7681320"/>
            <a:chOff x="1028880" y="1146600"/>
            <a:chExt cx="7522560" cy="7681320"/>
          </a:xfrm>
        </p:grpSpPr>
        <p:sp>
          <p:nvSpPr>
            <p:cNvPr id="355" name="Freeform 3"/>
            <p:cNvSpPr/>
            <p:nvPr/>
          </p:nvSpPr>
          <p:spPr>
            <a:xfrm>
              <a:off x="1028880" y="1282680"/>
              <a:ext cx="7522560" cy="7545240"/>
            </a:xfrm>
            <a:custGeom>
              <a:avLst/>
              <a:gdLst>
                <a:gd name="textAreaLeft" fmla="*/ 0 w 7522560"/>
                <a:gd name="textAreaRight" fmla="*/ 7523640 w 7522560"/>
                <a:gd name="textAreaTop" fmla="*/ 0 h 7545240"/>
                <a:gd name="textAreaBottom" fmla="*/ 7546320 h 7545240"/>
              </a:gdLst>
              <a:ahLst/>
              <a:cxnLst/>
              <a:rect l="textAreaLeft" t="textAreaTop" r="textAreaRight" b="textAreaBottom"/>
              <a:pathLst>
                <a:path w="2106826" h="2113092">
                  <a:moveTo>
                    <a:pt x="0" y="0"/>
                  </a:moveTo>
                  <a:lnTo>
                    <a:pt x="2106826" y="0"/>
                  </a:lnTo>
                  <a:lnTo>
                    <a:pt x="2106826" y="2113092"/>
                  </a:lnTo>
                  <a:lnTo>
                    <a:pt x="0" y="2113092"/>
                  </a:ln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56" name="TextBox 4"/>
            <p:cNvSpPr/>
            <p:nvPr/>
          </p:nvSpPr>
          <p:spPr>
            <a:xfrm>
              <a:off x="1028880" y="1146600"/>
              <a:ext cx="7522560" cy="7680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57" name="TextBox 5"/>
          <p:cNvSpPr/>
          <p:nvPr/>
        </p:nvSpPr>
        <p:spPr>
          <a:xfrm>
            <a:off x="2200320" y="1673640"/>
            <a:ext cx="3888360" cy="1003320"/>
          </a:xfrm>
          <a:prstGeom prst="rect">
            <a:avLst/>
          </a:prstGeom>
          <a:noFill/>
          <a:ln w="0">
            <a:noFill/>
          </a:ln>
        </p:spPr>
        <p:style>
          <a:lnRef idx="0"/>
          <a:fillRef idx="0"/>
          <a:effectRef idx="0"/>
          <a:fontRef idx="minor"/>
        </p:style>
        <p:txBody>
          <a:bodyPr lIns="0" rIns="0" tIns="0" bIns="0" anchor="t">
            <a:spAutoFit/>
          </a:bodyPr>
          <a:p>
            <a:pPr defTabSz="914400">
              <a:lnSpc>
                <a:spcPts val="7903"/>
              </a:lnSpc>
              <a:tabLst>
                <a:tab algn="l" pos="0"/>
              </a:tabLst>
            </a:pPr>
            <a:r>
              <a:rPr b="1" lang="en-US" sz="5640" strike="noStrike" u="none">
                <a:solidFill>
                  <a:srgbClr val="fdfdfd"/>
                </a:solidFill>
                <a:effectLst/>
                <a:uFillTx/>
                <a:latin typeface="Montserrat Bold"/>
                <a:ea typeface="Montserrat Bold"/>
              </a:rPr>
              <a:t>Statistics</a:t>
            </a:r>
            <a:endParaRPr b="0" lang="en-IN" sz="5640" strike="noStrike" u="none">
              <a:solidFill>
                <a:srgbClr val="000000"/>
              </a:solidFill>
              <a:effectLst/>
              <a:uFillTx/>
              <a:latin typeface="Arial"/>
            </a:endParaRPr>
          </a:p>
        </p:txBody>
      </p:sp>
      <p:sp>
        <p:nvSpPr>
          <p:cNvPr id="358" name="TextBox 6"/>
          <p:cNvSpPr/>
          <p:nvPr/>
        </p:nvSpPr>
        <p:spPr>
          <a:xfrm>
            <a:off x="2200320" y="5830200"/>
            <a:ext cx="2369160" cy="36072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Revenue Growth</a:t>
            </a:r>
            <a:endParaRPr b="0" lang="en-IN" sz="2029" strike="noStrike" u="none">
              <a:solidFill>
                <a:srgbClr val="000000"/>
              </a:solidFill>
              <a:effectLst/>
              <a:uFillTx/>
              <a:latin typeface="Arial"/>
            </a:endParaRPr>
          </a:p>
        </p:txBody>
      </p:sp>
      <p:sp>
        <p:nvSpPr>
          <p:cNvPr id="359" name="TextBox 7"/>
          <p:cNvSpPr/>
          <p:nvPr/>
        </p:nvSpPr>
        <p:spPr>
          <a:xfrm>
            <a:off x="2200320" y="4776480"/>
            <a:ext cx="236916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80%</a:t>
            </a:r>
            <a:endParaRPr b="0" lang="en-IN" sz="5640" strike="noStrike" u="none">
              <a:solidFill>
                <a:srgbClr val="000000"/>
              </a:solidFill>
              <a:effectLst/>
              <a:uFillTx/>
              <a:latin typeface="Arial"/>
            </a:endParaRPr>
          </a:p>
        </p:txBody>
      </p:sp>
      <p:pic>
        <p:nvPicPr>
          <p:cNvPr id="360" name="Picture 8" descr=""/>
          <p:cNvPicPr/>
          <p:nvPr/>
        </p:nvPicPr>
        <p:blipFill>
          <a:blip r:embed="rId1"/>
          <a:stretch/>
        </p:blipFill>
        <p:spPr>
          <a:xfrm>
            <a:off x="8229600" y="832320"/>
            <a:ext cx="9457560" cy="8783640"/>
          </a:xfrm>
          <a:prstGeom prst="rect">
            <a:avLst/>
          </a:prstGeom>
          <a:noFill/>
          <a:ln w="0">
            <a:noFill/>
          </a:ln>
        </p:spPr>
      </p:pic>
      <p:sp>
        <p:nvSpPr>
          <p:cNvPr id="361" name="TextBox 9"/>
          <p:cNvSpPr/>
          <p:nvPr/>
        </p:nvSpPr>
        <p:spPr>
          <a:xfrm>
            <a:off x="2200320" y="2713320"/>
            <a:ext cx="5753880" cy="144396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r>
              <a:rPr b="0" lang="en-US" sz="2029" spc="-40" strike="noStrike" u="none">
                <a:solidFill>
                  <a:srgbClr val="fdfdfd"/>
                </a:solidFill>
                <a:effectLst/>
                <a:uFillTx/>
                <a:latin typeface="Poppins"/>
                <a:ea typeface="Poppins"/>
              </a:rPr>
              <a:t>Lorem ipsum dolor sit amet, consectetur adipiscing elit. Integer nec sagittis mauris, vitae vehicula urna. Curabitur ultrices urna sit amet magna ultricies ornare. Curabitur ligula.</a:t>
            </a:r>
            <a:endParaRPr b="0" lang="en-IN" sz="2029" strike="noStrike" u="none">
              <a:solidFill>
                <a:srgbClr val="000000"/>
              </a:solidFill>
              <a:effectLst/>
              <a:uFillTx/>
              <a:latin typeface="Arial"/>
            </a:endParaRPr>
          </a:p>
        </p:txBody>
      </p:sp>
      <p:sp>
        <p:nvSpPr>
          <p:cNvPr id="362" name="TextBox 10"/>
          <p:cNvSpPr/>
          <p:nvPr/>
        </p:nvSpPr>
        <p:spPr>
          <a:xfrm>
            <a:off x="5301360" y="5830200"/>
            <a:ext cx="236916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Return on Investment</a:t>
            </a:r>
            <a:endParaRPr b="0" lang="en-IN" sz="2029" strike="noStrike" u="none">
              <a:solidFill>
                <a:srgbClr val="000000"/>
              </a:solidFill>
              <a:effectLst/>
              <a:uFillTx/>
              <a:latin typeface="Arial"/>
            </a:endParaRPr>
          </a:p>
        </p:txBody>
      </p:sp>
      <p:sp>
        <p:nvSpPr>
          <p:cNvPr id="363" name="TextBox 11"/>
          <p:cNvSpPr/>
          <p:nvPr/>
        </p:nvSpPr>
        <p:spPr>
          <a:xfrm>
            <a:off x="5301360" y="4776480"/>
            <a:ext cx="236916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10%</a:t>
            </a:r>
            <a:endParaRPr b="0" lang="en-IN" sz="5640" strike="noStrike" u="none">
              <a:solidFill>
                <a:srgbClr val="000000"/>
              </a:solidFill>
              <a:effectLst/>
              <a:uFillTx/>
              <a:latin typeface="Arial"/>
            </a:endParaRPr>
          </a:p>
        </p:txBody>
      </p:sp>
      <p:sp>
        <p:nvSpPr>
          <p:cNvPr id="364" name="TextBox 12"/>
          <p:cNvSpPr/>
          <p:nvPr/>
        </p:nvSpPr>
        <p:spPr>
          <a:xfrm>
            <a:off x="2200320" y="7747920"/>
            <a:ext cx="236916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Acquisition Cost</a:t>
            </a:r>
            <a:endParaRPr b="0" lang="en-IN" sz="2029" strike="noStrike" u="none">
              <a:solidFill>
                <a:srgbClr val="000000"/>
              </a:solidFill>
              <a:effectLst/>
              <a:uFillTx/>
              <a:latin typeface="Arial"/>
            </a:endParaRPr>
          </a:p>
        </p:txBody>
      </p:sp>
      <p:sp>
        <p:nvSpPr>
          <p:cNvPr id="365" name="TextBox 13"/>
          <p:cNvSpPr/>
          <p:nvPr/>
        </p:nvSpPr>
        <p:spPr>
          <a:xfrm>
            <a:off x="2200320" y="6694200"/>
            <a:ext cx="236916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20%</a:t>
            </a:r>
            <a:endParaRPr b="0" lang="en-IN" sz="5640" strike="noStrike" u="none">
              <a:solidFill>
                <a:srgbClr val="000000"/>
              </a:solidFill>
              <a:effectLst/>
              <a:uFillTx/>
              <a:latin typeface="Arial"/>
            </a:endParaRPr>
          </a:p>
        </p:txBody>
      </p:sp>
      <p:sp>
        <p:nvSpPr>
          <p:cNvPr id="366" name="TextBox 14"/>
          <p:cNvSpPr/>
          <p:nvPr/>
        </p:nvSpPr>
        <p:spPr>
          <a:xfrm>
            <a:off x="5301360" y="7747920"/>
            <a:ext cx="2369160" cy="721800"/>
          </a:xfrm>
          <a:prstGeom prst="rect">
            <a:avLst/>
          </a:prstGeom>
          <a:noFill/>
          <a:ln w="0">
            <a:noFill/>
          </a:ln>
        </p:spPr>
        <p:style>
          <a:lnRef idx="0"/>
          <a:fillRef idx="0"/>
          <a:effectRef idx="0"/>
          <a:fontRef idx="minor"/>
        </p:style>
        <p:txBody>
          <a:bodyPr lIns="0" rIns="0" tIns="0" bIns="0" anchor="t">
            <a:spAutoFit/>
          </a:bodyPr>
          <a:p>
            <a:pPr algn="ctr" defTabSz="914400">
              <a:lnSpc>
                <a:spcPts val="2843"/>
              </a:lnSpc>
              <a:tabLst>
                <a:tab algn="l" pos="0"/>
              </a:tabLst>
            </a:pPr>
            <a:r>
              <a:rPr b="0" lang="en-US" sz="2029" spc="-40" strike="noStrike" u="none">
                <a:solidFill>
                  <a:srgbClr val="fdfdfd"/>
                </a:solidFill>
                <a:effectLst/>
                <a:uFillTx/>
                <a:latin typeface="Poppins"/>
                <a:ea typeface="Poppins"/>
              </a:rPr>
              <a:t>Customer Satisfaction</a:t>
            </a:r>
            <a:endParaRPr b="0" lang="en-IN" sz="2029" strike="noStrike" u="none">
              <a:solidFill>
                <a:srgbClr val="000000"/>
              </a:solidFill>
              <a:effectLst/>
              <a:uFillTx/>
              <a:latin typeface="Arial"/>
            </a:endParaRPr>
          </a:p>
        </p:txBody>
      </p:sp>
      <p:sp>
        <p:nvSpPr>
          <p:cNvPr id="367" name="TextBox 15"/>
          <p:cNvSpPr/>
          <p:nvPr/>
        </p:nvSpPr>
        <p:spPr>
          <a:xfrm>
            <a:off x="5301360" y="6694200"/>
            <a:ext cx="2369160" cy="1003320"/>
          </a:xfrm>
          <a:prstGeom prst="rect">
            <a:avLst/>
          </a:prstGeom>
          <a:noFill/>
          <a:ln w="0">
            <a:noFill/>
          </a:ln>
        </p:spPr>
        <p:style>
          <a:lnRef idx="0"/>
          <a:fillRef idx="0"/>
          <a:effectRef idx="0"/>
          <a:fontRef idx="minor"/>
        </p:style>
        <p:txBody>
          <a:bodyPr lIns="0" rIns="0" tIns="0" bIns="0" anchor="t">
            <a:spAutoFit/>
          </a:bodyPr>
          <a:p>
            <a:pPr algn="ctr" defTabSz="914400">
              <a:lnSpc>
                <a:spcPts val="7903"/>
              </a:lnSpc>
              <a:tabLst>
                <a:tab algn="l" pos="0"/>
              </a:tabLst>
            </a:pPr>
            <a:r>
              <a:rPr b="0" lang="en-US" sz="5640" strike="noStrike" u="none">
                <a:solidFill>
                  <a:srgbClr val="fdfdfd"/>
                </a:solidFill>
                <a:effectLst/>
                <a:uFillTx/>
                <a:latin typeface="Montserrat"/>
                <a:ea typeface="Montserrat"/>
              </a:rPr>
              <a:t>75%</a:t>
            </a:r>
            <a:endParaRPr b="0" lang="en-IN" sz="5640" strike="noStrike" u="none">
              <a:solidFill>
                <a:srgbClr val="000000"/>
              </a:solidFill>
              <a:effectLst/>
              <a:uFillTx/>
              <a:latin typeface="Arial"/>
            </a:endParaRPr>
          </a:p>
        </p:txBody>
      </p:sp>
      <p:grpSp>
        <p:nvGrpSpPr>
          <p:cNvPr id="368" name="Group 16"/>
          <p:cNvGrpSpPr/>
          <p:nvPr/>
        </p:nvGrpSpPr>
        <p:grpSpPr>
          <a:xfrm>
            <a:off x="1028880" y="8692920"/>
            <a:ext cx="7522560" cy="564120"/>
            <a:chOff x="1028880" y="8692920"/>
            <a:chExt cx="7522560" cy="564120"/>
          </a:xfrm>
        </p:grpSpPr>
        <p:sp>
          <p:nvSpPr>
            <p:cNvPr id="369" name="Freeform 17"/>
            <p:cNvSpPr/>
            <p:nvPr/>
          </p:nvSpPr>
          <p:spPr>
            <a:xfrm>
              <a:off x="1028880" y="8829000"/>
              <a:ext cx="7522560" cy="428040"/>
            </a:xfrm>
            <a:custGeom>
              <a:avLst/>
              <a:gdLst>
                <a:gd name="textAreaLeft" fmla="*/ 0 w 7522560"/>
                <a:gd name="textAreaRight" fmla="*/ 7523640 w 7522560"/>
                <a:gd name="textAreaTop" fmla="*/ 0 h 428040"/>
                <a:gd name="textAreaBottom" fmla="*/ 429120 h 428040"/>
              </a:gdLst>
              <a:ahLst/>
              <a:cxnLst/>
              <a:rect l="textAreaLeft" t="textAreaTop" r="textAreaRight" b="textAreaBottom"/>
              <a:pathLst>
                <a:path w="2106826" h="120127">
                  <a:moveTo>
                    <a:pt x="0" y="0"/>
                  </a:moveTo>
                  <a:lnTo>
                    <a:pt x="2106826" y="0"/>
                  </a:lnTo>
                  <a:lnTo>
                    <a:pt x="2106826" y="120127"/>
                  </a:lnTo>
                  <a:lnTo>
                    <a:pt x="0" y="120127"/>
                  </a:lnTo>
                  <a:close/>
                </a:path>
              </a:pathLst>
            </a:custGeom>
            <a:solidFill>
              <a:srgbClr val="145da0">
                <a:alpha val="49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70" name="TextBox 18"/>
            <p:cNvSpPr/>
            <p:nvPr/>
          </p:nvSpPr>
          <p:spPr>
            <a:xfrm>
              <a:off x="1028880" y="8692920"/>
              <a:ext cx="7522560" cy="5641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71" name="Group 19"/>
          <p:cNvGrpSpPr/>
          <p:nvPr/>
        </p:nvGrpSpPr>
        <p:grpSpPr>
          <a:xfrm>
            <a:off x="15238080" y="8290080"/>
            <a:ext cx="7522560" cy="7522560"/>
            <a:chOff x="15238080" y="8290080"/>
            <a:chExt cx="7522560" cy="7522560"/>
          </a:xfrm>
        </p:grpSpPr>
        <p:sp>
          <p:nvSpPr>
            <p:cNvPr id="372" name="Freeform 20"/>
            <p:cNvSpPr/>
            <p:nvPr/>
          </p:nvSpPr>
          <p:spPr>
            <a:xfrm>
              <a:off x="15238080" y="8290080"/>
              <a:ext cx="7522560" cy="7522560"/>
            </a:xfrm>
            <a:custGeom>
              <a:avLst/>
              <a:gdLst>
                <a:gd name="textAreaLeft" fmla="*/ 0 w 7522560"/>
                <a:gd name="textAreaRight" fmla="*/ 7523640 w 7522560"/>
                <a:gd name="textAreaTop" fmla="*/ 0 h 7522560"/>
                <a:gd name="textAreaBottom" fmla="*/ 7523640 h 75225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73" name="TextBox 21"/>
            <p:cNvSpPr/>
            <p:nvPr/>
          </p:nvSpPr>
          <p:spPr>
            <a:xfrm>
              <a:off x="15943320" y="8642880"/>
              <a:ext cx="6112080" cy="646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374" name="Group 22"/>
          <p:cNvGrpSpPr/>
          <p:nvPr/>
        </p:nvGrpSpPr>
        <p:grpSpPr>
          <a:xfrm>
            <a:off x="-3724200" y="-4507200"/>
            <a:ext cx="5923440" cy="5923440"/>
            <a:chOff x="-3724200" y="-4507200"/>
            <a:chExt cx="5923440" cy="5923440"/>
          </a:xfrm>
        </p:grpSpPr>
        <p:sp>
          <p:nvSpPr>
            <p:cNvPr id="375" name="Freeform 23"/>
            <p:cNvSpPr/>
            <p:nvPr/>
          </p:nvSpPr>
          <p:spPr>
            <a:xfrm>
              <a:off x="-3724200" y="-4507200"/>
              <a:ext cx="5923440" cy="5923440"/>
            </a:xfrm>
            <a:custGeom>
              <a:avLst/>
              <a:gdLst>
                <a:gd name="textAreaLeft" fmla="*/ 0 w 5923440"/>
                <a:gd name="textAreaRight" fmla="*/ 5924520 w 5923440"/>
                <a:gd name="textAreaTop" fmla="*/ 0 h 5923440"/>
                <a:gd name="textAreaBottom" fmla="*/ 5924520 h 59234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6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76" name="TextBox 24"/>
            <p:cNvSpPr/>
            <p:nvPr/>
          </p:nvSpPr>
          <p:spPr>
            <a:xfrm>
              <a:off x="-3168720" y="-4229640"/>
              <a:ext cx="4812480" cy="50904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377" name="Group 2"/>
          <p:cNvGrpSpPr/>
          <p:nvPr/>
        </p:nvGrpSpPr>
        <p:grpSpPr>
          <a:xfrm>
            <a:off x="563040" y="6713280"/>
            <a:ext cx="3295080" cy="1081800"/>
            <a:chOff x="563040" y="6713280"/>
            <a:chExt cx="3295080" cy="1081800"/>
          </a:xfrm>
        </p:grpSpPr>
        <p:sp>
          <p:nvSpPr>
            <p:cNvPr id="378" name="Freeform 3"/>
            <p:cNvSpPr/>
            <p:nvPr/>
          </p:nvSpPr>
          <p:spPr>
            <a:xfrm>
              <a:off x="563040" y="6849360"/>
              <a:ext cx="3295080" cy="945720"/>
            </a:xfrm>
            <a:custGeom>
              <a:avLst/>
              <a:gdLst>
                <a:gd name="textAreaLeft" fmla="*/ 0 w 3295080"/>
                <a:gd name="textAreaRight" fmla="*/ 3296160 w 3295080"/>
                <a:gd name="textAreaTop" fmla="*/ 0 h 945720"/>
                <a:gd name="textAreaBottom" fmla="*/ 946800 h 94572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79" name="TextBox 4"/>
            <p:cNvSpPr/>
            <p:nvPr/>
          </p:nvSpPr>
          <p:spPr>
            <a:xfrm>
              <a:off x="563040" y="6713280"/>
              <a:ext cx="329508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80" name="TextBox 5"/>
          <p:cNvSpPr/>
          <p:nvPr/>
        </p:nvSpPr>
        <p:spPr>
          <a:xfrm>
            <a:off x="5506920" y="2267280"/>
            <a:ext cx="7273440" cy="799920"/>
          </a:xfrm>
          <a:prstGeom prst="rect">
            <a:avLst/>
          </a:prstGeom>
          <a:noFill/>
          <a:ln w="0">
            <a:noFill/>
          </a:ln>
        </p:spPr>
        <p:style>
          <a:lnRef idx="0"/>
          <a:fillRef idx="0"/>
          <a:effectRef idx="0"/>
          <a:fontRef idx="minor"/>
        </p:style>
        <p:txBody>
          <a:bodyPr lIns="0" rIns="0" tIns="0" bIns="0" anchor="t">
            <a:spAutoFit/>
          </a:bodyPr>
          <a:p>
            <a:pPr algn="ctr" defTabSz="914400">
              <a:lnSpc>
                <a:spcPts val="6301"/>
              </a:lnSpc>
              <a:tabLst>
                <a:tab algn="l" pos="0"/>
              </a:tabLst>
            </a:pPr>
            <a:r>
              <a:rPr b="1" lang="en-US" sz="4500" strike="noStrike" u="none">
                <a:solidFill>
                  <a:srgbClr val="051d40"/>
                </a:solidFill>
                <a:effectLst/>
                <a:uFillTx/>
                <a:latin typeface="Montserrat Bold"/>
                <a:ea typeface="Montserrat Bold"/>
              </a:rPr>
              <a:t>Our Team</a:t>
            </a:r>
            <a:endParaRPr b="0" lang="en-IN" sz="4500" strike="noStrike" u="none">
              <a:solidFill>
                <a:srgbClr val="000000"/>
              </a:solidFill>
              <a:effectLst/>
              <a:uFillTx/>
              <a:latin typeface="Arial"/>
            </a:endParaRPr>
          </a:p>
        </p:txBody>
      </p:sp>
      <p:sp>
        <p:nvSpPr>
          <p:cNvPr id="381" name="Freeform 6"/>
          <p:cNvSpPr/>
          <p:nvPr/>
        </p:nvSpPr>
        <p:spPr>
          <a:xfrm>
            <a:off x="563040" y="3688200"/>
            <a:ext cx="3295080" cy="3160080"/>
          </a:xfrm>
          <a:custGeom>
            <a:avLst/>
            <a:gdLst>
              <a:gd name="textAreaLeft" fmla="*/ 0 w 3295080"/>
              <a:gd name="textAreaRight" fmla="*/ 3296160 w 3295080"/>
              <a:gd name="textAreaTop" fmla="*/ 0 h 3160080"/>
              <a:gd name="textAreaBottom" fmla="*/ 3161160 h 316008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82" name="Group 7"/>
          <p:cNvGrpSpPr/>
          <p:nvPr/>
        </p:nvGrpSpPr>
        <p:grpSpPr>
          <a:xfrm>
            <a:off x="4030200" y="6713280"/>
            <a:ext cx="3295080" cy="1081800"/>
            <a:chOff x="4030200" y="6713280"/>
            <a:chExt cx="3295080" cy="1081800"/>
          </a:xfrm>
        </p:grpSpPr>
        <p:sp>
          <p:nvSpPr>
            <p:cNvPr id="383" name="Freeform 8"/>
            <p:cNvSpPr/>
            <p:nvPr/>
          </p:nvSpPr>
          <p:spPr>
            <a:xfrm>
              <a:off x="4030200" y="6849360"/>
              <a:ext cx="3295080" cy="945720"/>
            </a:xfrm>
            <a:custGeom>
              <a:avLst/>
              <a:gdLst>
                <a:gd name="textAreaLeft" fmla="*/ 0 w 3295080"/>
                <a:gd name="textAreaRight" fmla="*/ 3296160 w 3295080"/>
                <a:gd name="textAreaTop" fmla="*/ 0 h 945720"/>
                <a:gd name="textAreaBottom" fmla="*/ 946800 h 94572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84" name="TextBox 9"/>
            <p:cNvSpPr/>
            <p:nvPr/>
          </p:nvSpPr>
          <p:spPr>
            <a:xfrm>
              <a:off x="4030200" y="6713280"/>
              <a:ext cx="329508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85" name="Freeform 10"/>
          <p:cNvSpPr/>
          <p:nvPr/>
        </p:nvSpPr>
        <p:spPr>
          <a:xfrm>
            <a:off x="4030200" y="3688200"/>
            <a:ext cx="3295080" cy="3160080"/>
          </a:xfrm>
          <a:custGeom>
            <a:avLst/>
            <a:gdLst>
              <a:gd name="textAreaLeft" fmla="*/ 0 w 3295080"/>
              <a:gd name="textAreaRight" fmla="*/ 3296160 w 3295080"/>
              <a:gd name="textAreaTop" fmla="*/ 0 h 3160080"/>
              <a:gd name="textAreaBottom" fmla="*/ 3161160 h 316008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86" name="Group 11"/>
          <p:cNvGrpSpPr/>
          <p:nvPr/>
        </p:nvGrpSpPr>
        <p:grpSpPr>
          <a:xfrm>
            <a:off x="7496640" y="6713280"/>
            <a:ext cx="3295080" cy="1081800"/>
            <a:chOff x="7496640" y="6713280"/>
            <a:chExt cx="3295080" cy="1081800"/>
          </a:xfrm>
        </p:grpSpPr>
        <p:sp>
          <p:nvSpPr>
            <p:cNvPr id="387" name="Freeform 12"/>
            <p:cNvSpPr/>
            <p:nvPr/>
          </p:nvSpPr>
          <p:spPr>
            <a:xfrm>
              <a:off x="7496640" y="6849360"/>
              <a:ext cx="3295080" cy="945720"/>
            </a:xfrm>
            <a:custGeom>
              <a:avLst/>
              <a:gdLst>
                <a:gd name="textAreaLeft" fmla="*/ 0 w 3295080"/>
                <a:gd name="textAreaRight" fmla="*/ 3296160 w 3295080"/>
                <a:gd name="textAreaTop" fmla="*/ 0 h 945720"/>
                <a:gd name="textAreaBottom" fmla="*/ 946800 h 94572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88" name="TextBox 13"/>
            <p:cNvSpPr/>
            <p:nvPr/>
          </p:nvSpPr>
          <p:spPr>
            <a:xfrm>
              <a:off x="7496640" y="6713280"/>
              <a:ext cx="329508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89" name="Freeform 14"/>
          <p:cNvSpPr/>
          <p:nvPr/>
        </p:nvSpPr>
        <p:spPr>
          <a:xfrm>
            <a:off x="7496640" y="3688200"/>
            <a:ext cx="3295080" cy="3160080"/>
          </a:xfrm>
          <a:custGeom>
            <a:avLst/>
            <a:gdLst>
              <a:gd name="textAreaLeft" fmla="*/ 0 w 3295080"/>
              <a:gd name="textAreaRight" fmla="*/ 3296160 w 3295080"/>
              <a:gd name="textAreaTop" fmla="*/ 0 h 3160080"/>
              <a:gd name="textAreaBottom" fmla="*/ 3161160 h 316008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90" name="Group 15"/>
          <p:cNvGrpSpPr/>
          <p:nvPr/>
        </p:nvGrpSpPr>
        <p:grpSpPr>
          <a:xfrm>
            <a:off x="10962720" y="6713280"/>
            <a:ext cx="3295080" cy="1081800"/>
            <a:chOff x="10962720" y="6713280"/>
            <a:chExt cx="3295080" cy="1081800"/>
          </a:xfrm>
        </p:grpSpPr>
        <p:sp>
          <p:nvSpPr>
            <p:cNvPr id="391" name="Freeform 16"/>
            <p:cNvSpPr/>
            <p:nvPr/>
          </p:nvSpPr>
          <p:spPr>
            <a:xfrm>
              <a:off x="10962720" y="6849360"/>
              <a:ext cx="3295080" cy="945720"/>
            </a:xfrm>
            <a:custGeom>
              <a:avLst/>
              <a:gdLst>
                <a:gd name="textAreaLeft" fmla="*/ 0 w 3295080"/>
                <a:gd name="textAreaRight" fmla="*/ 3296160 w 3295080"/>
                <a:gd name="textAreaTop" fmla="*/ 0 h 945720"/>
                <a:gd name="textAreaBottom" fmla="*/ 946800 h 94572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92" name="TextBox 17"/>
            <p:cNvSpPr/>
            <p:nvPr/>
          </p:nvSpPr>
          <p:spPr>
            <a:xfrm>
              <a:off x="10962720" y="6713280"/>
              <a:ext cx="329508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93" name="Freeform 18"/>
          <p:cNvSpPr/>
          <p:nvPr/>
        </p:nvSpPr>
        <p:spPr>
          <a:xfrm>
            <a:off x="10962720" y="3688200"/>
            <a:ext cx="3295080" cy="3160080"/>
          </a:xfrm>
          <a:custGeom>
            <a:avLst/>
            <a:gdLst>
              <a:gd name="textAreaLeft" fmla="*/ 0 w 3295080"/>
              <a:gd name="textAreaRight" fmla="*/ 3296160 w 3295080"/>
              <a:gd name="textAreaTop" fmla="*/ 0 h 3160080"/>
              <a:gd name="textAreaBottom" fmla="*/ 3161160 h 3160080"/>
            </a:gdLst>
            <a:ahLst/>
            <a:cxnLst/>
            <a:rect l="textAreaLeft" t="textAreaTop" r="textAreaRight" b="textAreaBottom"/>
            <a:pathLst>
              <a:path w="3296071" h="3161089">
                <a:moveTo>
                  <a:pt x="0" y="0"/>
                </a:moveTo>
                <a:lnTo>
                  <a:pt x="3296070" y="0"/>
                </a:lnTo>
                <a:lnTo>
                  <a:pt x="3296070" y="3161089"/>
                </a:lnTo>
                <a:lnTo>
                  <a:pt x="0" y="3161089"/>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94" name="Group 19"/>
          <p:cNvGrpSpPr/>
          <p:nvPr/>
        </p:nvGrpSpPr>
        <p:grpSpPr>
          <a:xfrm>
            <a:off x="14429160" y="6713280"/>
            <a:ext cx="3295080" cy="1081800"/>
            <a:chOff x="14429160" y="6713280"/>
            <a:chExt cx="3295080" cy="1081800"/>
          </a:xfrm>
        </p:grpSpPr>
        <p:sp>
          <p:nvSpPr>
            <p:cNvPr id="395" name="Freeform 20"/>
            <p:cNvSpPr/>
            <p:nvPr/>
          </p:nvSpPr>
          <p:spPr>
            <a:xfrm>
              <a:off x="14429160" y="6849360"/>
              <a:ext cx="3295080" cy="945720"/>
            </a:xfrm>
            <a:custGeom>
              <a:avLst/>
              <a:gdLst>
                <a:gd name="textAreaLeft" fmla="*/ 0 w 3295080"/>
                <a:gd name="textAreaRight" fmla="*/ 3296160 w 3295080"/>
                <a:gd name="textAreaTop" fmla="*/ 0 h 945720"/>
                <a:gd name="textAreaBottom" fmla="*/ 946800 h 945720"/>
              </a:gdLst>
              <a:ahLst/>
              <a:cxnLst/>
              <a:rect l="textAreaLeft" t="textAreaTop" r="textAreaRight" b="textAreaBottom"/>
              <a:pathLst>
                <a:path w="922973" h="265132">
                  <a:moveTo>
                    <a:pt x="0" y="0"/>
                  </a:moveTo>
                  <a:lnTo>
                    <a:pt x="922973" y="0"/>
                  </a:lnTo>
                  <a:lnTo>
                    <a:pt x="922973"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96" name="TextBox 21"/>
            <p:cNvSpPr/>
            <p:nvPr/>
          </p:nvSpPr>
          <p:spPr>
            <a:xfrm>
              <a:off x="14429160" y="6713280"/>
              <a:ext cx="329508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397" name="Freeform 22"/>
          <p:cNvSpPr/>
          <p:nvPr/>
        </p:nvSpPr>
        <p:spPr>
          <a:xfrm>
            <a:off x="14429160" y="3688200"/>
            <a:ext cx="3295080" cy="3160080"/>
          </a:xfrm>
          <a:custGeom>
            <a:avLst/>
            <a:gdLst>
              <a:gd name="textAreaLeft" fmla="*/ 0 w 3295080"/>
              <a:gd name="textAreaRight" fmla="*/ 3296160 w 3295080"/>
              <a:gd name="textAreaTop" fmla="*/ 0 h 3160080"/>
              <a:gd name="textAreaBottom" fmla="*/ 3161160 h 3160080"/>
            </a:gdLst>
            <a:ahLst/>
            <a:cxnLst/>
            <a:rect l="textAreaLeft" t="textAreaTop" r="textAreaRight" b="textAreaBottom"/>
            <a:pathLst>
              <a:path w="3296071" h="3161089">
                <a:moveTo>
                  <a:pt x="0" y="0"/>
                </a:moveTo>
                <a:lnTo>
                  <a:pt x="3296071" y="0"/>
                </a:lnTo>
                <a:lnTo>
                  <a:pt x="3296071" y="3161089"/>
                </a:lnTo>
                <a:lnTo>
                  <a:pt x="0" y="316108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98" name="TextBox 23"/>
          <p:cNvSpPr/>
          <p:nvPr/>
        </p:nvSpPr>
        <p:spPr>
          <a:xfrm>
            <a:off x="890280" y="6962040"/>
            <a:ext cx="2640240" cy="37080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Aaron Loeb</a:t>
            </a:r>
            <a:endParaRPr b="0" lang="en-IN" sz="2090" strike="noStrike" u="none">
              <a:solidFill>
                <a:srgbClr val="000000"/>
              </a:solidFill>
              <a:effectLst/>
              <a:uFillTx/>
              <a:latin typeface="Arial"/>
            </a:endParaRPr>
          </a:p>
        </p:txBody>
      </p:sp>
      <p:sp>
        <p:nvSpPr>
          <p:cNvPr id="399" name="TextBox 24"/>
          <p:cNvSpPr/>
          <p:nvPr/>
        </p:nvSpPr>
        <p:spPr>
          <a:xfrm>
            <a:off x="890280" y="7333200"/>
            <a:ext cx="2640240" cy="28188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400" name="TextBox 25"/>
          <p:cNvSpPr/>
          <p:nvPr/>
        </p:nvSpPr>
        <p:spPr>
          <a:xfrm>
            <a:off x="4357440" y="6962040"/>
            <a:ext cx="2640240" cy="37080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Alfredo Torres</a:t>
            </a:r>
            <a:endParaRPr b="0" lang="en-IN" sz="2090" strike="noStrike" u="none">
              <a:solidFill>
                <a:srgbClr val="000000"/>
              </a:solidFill>
              <a:effectLst/>
              <a:uFillTx/>
              <a:latin typeface="Arial"/>
            </a:endParaRPr>
          </a:p>
        </p:txBody>
      </p:sp>
      <p:sp>
        <p:nvSpPr>
          <p:cNvPr id="401" name="TextBox 26"/>
          <p:cNvSpPr/>
          <p:nvPr/>
        </p:nvSpPr>
        <p:spPr>
          <a:xfrm>
            <a:off x="4357440" y="7333200"/>
            <a:ext cx="2640240" cy="28188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Project manager</a:t>
            </a:r>
            <a:endParaRPr b="0" lang="en-IN" sz="1580" strike="noStrike" u="none">
              <a:solidFill>
                <a:srgbClr val="000000"/>
              </a:solidFill>
              <a:effectLst/>
              <a:uFillTx/>
              <a:latin typeface="Arial"/>
            </a:endParaRPr>
          </a:p>
        </p:txBody>
      </p:sp>
      <p:sp>
        <p:nvSpPr>
          <p:cNvPr id="402" name="TextBox 27"/>
          <p:cNvSpPr/>
          <p:nvPr/>
        </p:nvSpPr>
        <p:spPr>
          <a:xfrm>
            <a:off x="7823880" y="6962040"/>
            <a:ext cx="2640240" cy="37080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Juliana Silva</a:t>
            </a:r>
            <a:endParaRPr b="0" lang="en-IN" sz="2090" strike="noStrike" u="none">
              <a:solidFill>
                <a:srgbClr val="000000"/>
              </a:solidFill>
              <a:effectLst/>
              <a:uFillTx/>
              <a:latin typeface="Arial"/>
            </a:endParaRPr>
          </a:p>
        </p:txBody>
      </p:sp>
      <p:sp>
        <p:nvSpPr>
          <p:cNvPr id="403" name="TextBox 28"/>
          <p:cNvSpPr/>
          <p:nvPr/>
        </p:nvSpPr>
        <p:spPr>
          <a:xfrm>
            <a:off x="7823880" y="7333200"/>
            <a:ext cx="2640240" cy="28188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CEO &amp; Founder</a:t>
            </a:r>
            <a:endParaRPr b="0" lang="en-IN" sz="1580" strike="noStrike" u="none">
              <a:solidFill>
                <a:srgbClr val="000000"/>
              </a:solidFill>
              <a:effectLst/>
              <a:uFillTx/>
              <a:latin typeface="Arial"/>
            </a:endParaRPr>
          </a:p>
        </p:txBody>
      </p:sp>
      <p:sp>
        <p:nvSpPr>
          <p:cNvPr id="404" name="TextBox 29"/>
          <p:cNvSpPr/>
          <p:nvPr/>
        </p:nvSpPr>
        <p:spPr>
          <a:xfrm>
            <a:off x="11289960" y="6962040"/>
            <a:ext cx="2640240" cy="37080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Daniel Gallego</a:t>
            </a:r>
            <a:endParaRPr b="0" lang="en-IN" sz="2090" strike="noStrike" u="none">
              <a:solidFill>
                <a:srgbClr val="000000"/>
              </a:solidFill>
              <a:effectLst/>
              <a:uFillTx/>
              <a:latin typeface="Arial"/>
            </a:endParaRPr>
          </a:p>
        </p:txBody>
      </p:sp>
      <p:sp>
        <p:nvSpPr>
          <p:cNvPr id="405" name="TextBox 30"/>
          <p:cNvSpPr/>
          <p:nvPr/>
        </p:nvSpPr>
        <p:spPr>
          <a:xfrm>
            <a:off x="11289960" y="7333200"/>
            <a:ext cx="2640240" cy="28188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IT Expert</a:t>
            </a:r>
            <a:endParaRPr b="0" lang="en-IN" sz="1580" strike="noStrike" u="none">
              <a:solidFill>
                <a:srgbClr val="000000"/>
              </a:solidFill>
              <a:effectLst/>
              <a:uFillTx/>
              <a:latin typeface="Arial"/>
            </a:endParaRPr>
          </a:p>
        </p:txBody>
      </p:sp>
      <p:sp>
        <p:nvSpPr>
          <p:cNvPr id="406" name="TextBox 31"/>
          <p:cNvSpPr/>
          <p:nvPr/>
        </p:nvSpPr>
        <p:spPr>
          <a:xfrm>
            <a:off x="14754240" y="6962040"/>
            <a:ext cx="2640240" cy="370800"/>
          </a:xfrm>
          <a:prstGeom prst="rect">
            <a:avLst/>
          </a:prstGeom>
          <a:noFill/>
          <a:ln w="0">
            <a:noFill/>
          </a:ln>
        </p:spPr>
        <p:style>
          <a:lnRef idx="0"/>
          <a:fillRef idx="0"/>
          <a:effectRef idx="0"/>
          <a:fontRef idx="minor"/>
        </p:style>
        <p:txBody>
          <a:bodyPr lIns="0" rIns="0" tIns="0" bIns="0" anchor="t">
            <a:spAutoFit/>
          </a:bodyPr>
          <a:p>
            <a:pPr algn="ctr" defTabSz="914400">
              <a:lnSpc>
                <a:spcPts val="2923"/>
              </a:lnSpc>
            </a:pPr>
            <a:r>
              <a:rPr b="1" lang="en-US" sz="2090" spc="40" strike="noStrike" u="none">
                <a:solidFill>
                  <a:srgbClr val="fdfdfd"/>
                </a:solidFill>
                <a:effectLst/>
                <a:uFillTx/>
                <a:latin typeface="Poppins Bold"/>
                <a:ea typeface="Poppins Bold"/>
              </a:rPr>
              <a:t>Olivia Wilson</a:t>
            </a:r>
            <a:endParaRPr b="0" lang="en-IN" sz="2090" strike="noStrike" u="none">
              <a:solidFill>
                <a:srgbClr val="000000"/>
              </a:solidFill>
              <a:effectLst/>
              <a:uFillTx/>
              <a:latin typeface="Arial"/>
            </a:endParaRPr>
          </a:p>
        </p:txBody>
      </p:sp>
      <p:sp>
        <p:nvSpPr>
          <p:cNvPr id="407" name="TextBox 32"/>
          <p:cNvSpPr/>
          <p:nvPr/>
        </p:nvSpPr>
        <p:spPr>
          <a:xfrm>
            <a:off x="14754240" y="7333200"/>
            <a:ext cx="2640240" cy="281880"/>
          </a:xfrm>
          <a:prstGeom prst="rect">
            <a:avLst/>
          </a:prstGeom>
          <a:noFill/>
          <a:ln w="0">
            <a:noFill/>
          </a:ln>
        </p:spPr>
        <p:style>
          <a:lnRef idx="0"/>
          <a:fillRef idx="0"/>
          <a:effectRef idx="0"/>
          <a:fontRef idx="minor"/>
        </p:style>
        <p:txBody>
          <a:bodyPr lIns="0" rIns="0" tIns="0" bIns="0" anchor="t">
            <a:spAutoFit/>
          </a:bodyPr>
          <a:p>
            <a:pPr algn="ctr" defTabSz="914400">
              <a:lnSpc>
                <a:spcPts val="2222"/>
              </a:lnSpc>
            </a:pPr>
            <a:r>
              <a:rPr b="0" lang="en-US" sz="1580" spc="-31" strike="noStrike" u="none">
                <a:solidFill>
                  <a:srgbClr val="fdfdfd"/>
                </a:solidFill>
                <a:effectLst/>
                <a:uFillTx/>
                <a:latin typeface="Poppins"/>
                <a:ea typeface="Poppins"/>
              </a:rPr>
              <a:t>Marketing Head</a:t>
            </a:r>
            <a:endParaRPr b="0" lang="en-IN" sz="1580" strike="noStrike" u="none">
              <a:solidFill>
                <a:srgbClr val="000000"/>
              </a:solidFill>
              <a:effectLst/>
              <a:uFillTx/>
              <a:latin typeface="Arial"/>
            </a:endParaRPr>
          </a:p>
        </p:txBody>
      </p:sp>
      <p:grpSp>
        <p:nvGrpSpPr>
          <p:cNvPr id="408" name="Group 33"/>
          <p:cNvGrpSpPr/>
          <p:nvPr/>
        </p:nvGrpSpPr>
        <p:grpSpPr>
          <a:xfrm>
            <a:off x="-1766520" y="9203760"/>
            <a:ext cx="21819960" cy="1081800"/>
            <a:chOff x="-1766520" y="9203760"/>
            <a:chExt cx="21819960" cy="1081800"/>
          </a:xfrm>
        </p:grpSpPr>
        <p:sp>
          <p:nvSpPr>
            <p:cNvPr id="409" name="Freeform 34"/>
            <p:cNvSpPr/>
            <p:nvPr/>
          </p:nvSpPr>
          <p:spPr>
            <a:xfrm>
              <a:off x="-1766520" y="9339840"/>
              <a:ext cx="21819960" cy="945720"/>
            </a:xfrm>
            <a:custGeom>
              <a:avLst/>
              <a:gdLst>
                <a:gd name="textAreaLeft" fmla="*/ 0 w 21819960"/>
                <a:gd name="textAreaRight" fmla="*/ 21821040 w 21819960"/>
                <a:gd name="textAreaTop" fmla="*/ 0 h 945720"/>
                <a:gd name="textAreaBottom" fmla="*/ 946800 h 945720"/>
              </a:gdLst>
              <a:ahLst/>
              <a:cxnLst/>
              <a:rect l="textAreaLeft" t="textAreaTop" r="textAreaRight" b="textAreaBottom"/>
              <a:pathLst>
                <a:path w="6110362" h="265132">
                  <a:moveTo>
                    <a:pt x="0" y="0"/>
                  </a:moveTo>
                  <a:lnTo>
                    <a:pt x="6110362" y="0"/>
                  </a:lnTo>
                  <a:lnTo>
                    <a:pt x="6110362" y="265132"/>
                  </a:lnTo>
                  <a:lnTo>
                    <a:pt x="0" y="26513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410" name="TextBox 35"/>
            <p:cNvSpPr/>
            <p:nvPr/>
          </p:nvSpPr>
          <p:spPr>
            <a:xfrm>
              <a:off x="-1766520" y="9203760"/>
              <a:ext cx="21819960" cy="108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grpSp>
        <p:nvGrpSpPr>
          <p:cNvPr id="411" name="Group 36"/>
          <p:cNvGrpSpPr/>
          <p:nvPr/>
        </p:nvGrpSpPr>
        <p:grpSpPr>
          <a:xfrm>
            <a:off x="-1766520" y="-951840"/>
            <a:ext cx="21819960" cy="1897920"/>
            <a:chOff x="-1766520" y="-951840"/>
            <a:chExt cx="21819960" cy="1897920"/>
          </a:xfrm>
        </p:grpSpPr>
        <p:sp>
          <p:nvSpPr>
            <p:cNvPr id="412" name="Freeform 37"/>
            <p:cNvSpPr/>
            <p:nvPr/>
          </p:nvSpPr>
          <p:spPr>
            <a:xfrm>
              <a:off x="-1766520" y="-815760"/>
              <a:ext cx="21819960" cy="1761840"/>
            </a:xfrm>
            <a:custGeom>
              <a:avLst/>
              <a:gdLst>
                <a:gd name="textAreaLeft" fmla="*/ 0 w 21819960"/>
                <a:gd name="textAreaRight" fmla="*/ 21821040 w 21819960"/>
                <a:gd name="textAreaTop" fmla="*/ 0 h 1761840"/>
                <a:gd name="textAreaBottom" fmla="*/ 1762920 h 1761840"/>
              </a:gdLst>
              <a:ahLst/>
              <a:cxnLst/>
              <a:rect l="textAreaLeft" t="textAreaTop" r="textAreaRight" b="textAreaBottom"/>
              <a:pathLst>
                <a:path w="6110362" h="493651">
                  <a:moveTo>
                    <a:pt x="0" y="0"/>
                  </a:moveTo>
                  <a:lnTo>
                    <a:pt x="6110362" y="0"/>
                  </a:lnTo>
                  <a:lnTo>
                    <a:pt x="6110362" y="493651"/>
                  </a:lnTo>
                  <a:lnTo>
                    <a:pt x="0" y="493651"/>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413" name="TextBox 38"/>
            <p:cNvSpPr/>
            <p:nvPr/>
          </p:nvSpPr>
          <p:spPr>
            <a:xfrm>
              <a:off x="-1766520" y="-951840"/>
              <a:ext cx="21819960" cy="1897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414" name="TextBox 2"/>
          <p:cNvSpPr/>
          <p:nvPr/>
        </p:nvSpPr>
        <p:spPr>
          <a:xfrm>
            <a:off x="2818440" y="2494440"/>
            <a:ext cx="8818560" cy="1842480"/>
          </a:xfrm>
          <a:prstGeom prst="rect">
            <a:avLst/>
          </a:prstGeom>
          <a:noFill/>
          <a:ln w="0">
            <a:noFill/>
          </a:ln>
        </p:spPr>
        <p:style>
          <a:lnRef idx="0"/>
          <a:fillRef idx="0"/>
          <a:effectRef idx="0"/>
          <a:fontRef idx="minor"/>
        </p:style>
        <p:txBody>
          <a:bodyPr lIns="0" rIns="0" tIns="0" bIns="0" anchor="t">
            <a:spAutoFit/>
          </a:bodyPr>
          <a:p>
            <a:pPr defTabSz="914400">
              <a:lnSpc>
                <a:spcPts val="14511"/>
              </a:lnSpc>
              <a:tabLst>
                <a:tab algn="l" pos="0"/>
              </a:tabLst>
            </a:pPr>
            <a:r>
              <a:rPr b="1" lang="en-US" sz="10370" strike="noStrike" u="none">
                <a:solidFill>
                  <a:srgbClr val="051d40"/>
                </a:solidFill>
                <a:effectLst/>
                <a:uFillTx/>
                <a:latin typeface="Montserrat Bold"/>
                <a:ea typeface="Montserrat Bold"/>
              </a:rPr>
              <a:t>THANK YOU!</a:t>
            </a:r>
            <a:endParaRPr b="0" lang="en-IN" sz="10370" strike="noStrike" u="none">
              <a:solidFill>
                <a:srgbClr val="000000"/>
              </a:solidFill>
              <a:effectLst/>
              <a:uFillTx/>
              <a:latin typeface="Arial"/>
            </a:endParaRPr>
          </a:p>
        </p:txBody>
      </p:sp>
      <p:grpSp>
        <p:nvGrpSpPr>
          <p:cNvPr id="415" name="Group 3"/>
          <p:cNvGrpSpPr/>
          <p:nvPr/>
        </p:nvGrpSpPr>
        <p:grpSpPr>
          <a:xfrm>
            <a:off x="2808720" y="4834800"/>
            <a:ext cx="2722320" cy="2642040"/>
            <a:chOff x="2808720" y="4834800"/>
            <a:chExt cx="2722320" cy="2642040"/>
          </a:xfrm>
        </p:grpSpPr>
        <p:sp>
          <p:nvSpPr>
            <p:cNvPr id="416" name="Freeform 4"/>
            <p:cNvSpPr/>
            <p:nvPr/>
          </p:nvSpPr>
          <p:spPr>
            <a:xfrm>
              <a:off x="2808720" y="4856760"/>
              <a:ext cx="2722320" cy="2598120"/>
            </a:xfrm>
            <a:custGeom>
              <a:avLst/>
              <a:gdLst>
                <a:gd name="textAreaLeft" fmla="*/ 0 w 2722320"/>
                <a:gd name="textAreaRight" fmla="*/ 2723400 w 2722320"/>
                <a:gd name="textAreaTop" fmla="*/ 0 h 2598120"/>
                <a:gd name="textAreaBottom" fmla="*/ 2599200 h 2598120"/>
              </a:gdLst>
              <a:ahLst/>
              <a:cxn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7" name="Freeform 5"/>
            <p:cNvSpPr/>
            <p:nvPr/>
          </p:nvSpPr>
          <p:spPr>
            <a:xfrm>
              <a:off x="2848680" y="4834800"/>
              <a:ext cx="2642040" cy="2642040"/>
            </a:xfrm>
            <a:custGeom>
              <a:avLst/>
              <a:gdLst>
                <a:gd name="textAreaLeft" fmla="*/ 0 w 2642040"/>
                <a:gd name="textAreaRight" fmla="*/ 2643120 w 2642040"/>
                <a:gd name="textAreaTop" fmla="*/ 0 h 2642040"/>
                <a:gd name="textAreaBottom" fmla="*/ 2643120 h 2642040"/>
              </a:gdLst>
              <a:ahLst/>
              <a:cxn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grpSp>
      <p:sp>
        <p:nvSpPr>
          <p:cNvPr id="418" name="Freeform 6"/>
          <p:cNvSpPr/>
          <p:nvPr/>
        </p:nvSpPr>
        <p:spPr>
          <a:xfrm>
            <a:off x="5736960" y="577800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5"/>
                </a:lnTo>
                <a:lnTo>
                  <a:pt x="0" y="399175"/>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19" name="Freeform 7"/>
          <p:cNvSpPr/>
          <p:nvPr/>
        </p:nvSpPr>
        <p:spPr>
          <a:xfrm>
            <a:off x="5736960" y="633852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4">
              <a:extLst>
                <a:ext uri="{96DAC541-7B7A-43D3-8B79-37D633B846F1}">
                  <asvg:svgBlip xmlns:asvg="http://schemas.microsoft.com/office/drawing/2016/SVG/main" r:embed="rId5"/>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0" name="Freeform 8"/>
          <p:cNvSpPr/>
          <p:nvPr/>
        </p:nvSpPr>
        <p:spPr>
          <a:xfrm>
            <a:off x="5736960" y="6906960"/>
            <a:ext cx="398160" cy="398160"/>
          </a:xfrm>
          <a:custGeom>
            <a:avLst/>
            <a:gdLst>
              <a:gd name="textAreaLeft" fmla="*/ 0 w 398160"/>
              <a:gd name="textAreaRight" fmla="*/ 399240 w 398160"/>
              <a:gd name="textAreaTop" fmla="*/ 0 h 398160"/>
              <a:gd name="textAreaBottom" fmla="*/ 399240 h 398160"/>
            </a:gdLst>
            <a:ahLst/>
            <a:cxnLst/>
            <a:rect l="textAreaLeft" t="textAreaTop" r="textAreaRight" b="textAreaBottom"/>
            <a:pathLst>
              <a:path w="399176" h="399176">
                <a:moveTo>
                  <a:pt x="0" y="0"/>
                </a:moveTo>
                <a:lnTo>
                  <a:pt x="399175" y="0"/>
                </a:lnTo>
                <a:lnTo>
                  <a:pt x="399175" y="399176"/>
                </a:lnTo>
                <a:lnTo>
                  <a:pt x="0" y="399176"/>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1" name="Freeform 9"/>
          <p:cNvSpPr/>
          <p:nvPr/>
        </p:nvSpPr>
        <p:spPr>
          <a:xfrm>
            <a:off x="12398760" y="967680"/>
            <a:ext cx="5888160" cy="8228520"/>
          </a:xfrm>
          <a:custGeom>
            <a:avLst/>
            <a:gdLst>
              <a:gd name="textAreaLeft" fmla="*/ 0 w 5888160"/>
              <a:gd name="textAreaRight" fmla="*/ 5889240 w 5888160"/>
              <a:gd name="textAreaTop" fmla="*/ 0 h 8228520"/>
              <a:gd name="textAreaBottom" fmla="*/ 8229600 h 8228520"/>
            </a:gdLst>
            <a:ahLst/>
            <a:cxnLst/>
            <a:rect l="textAreaLeft" t="textAreaTop" r="textAreaRight" b="textAreaBottom"/>
            <a:pathLst>
              <a:path w="5889088" h="8229600">
                <a:moveTo>
                  <a:pt x="0" y="0"/>
                </a:moveTo>
                <a:lnTo>
                  <a:pt x="5889088" y="0"/>
                </a:lnTo>
                <a:lnTo>
                  <a:pt x="5889088" y="8229600"/>
                </a:lnTo>
                <a:lnTo>
                  <a:pt x="0" y="822960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22" name="TextBox 10"/>
          <p:cNvSpPr/>
          <p:nvPr/>
        </p:nvSpPr>
        <p:spPr>
          <a:xfrm>
            <a:off x="5736960" y="4723200"/>
            <a:ext cx="3746520" cy="514080"/>
          </a:xfrm>
          <a:prstGeom prst="rect">
            <a:avLst/>
          </a:prstGeom>
          <a:noFill/>
          <a:ln w="0">
            <a:noFill/>
          </a:ln>
        </p:spPr>
        <p:style>
          <a:lnRef idx="0"/>
          <a:fillRef idx="0"/>
          <a:effectRef idx="0"/>
          <a:fontRef idx="minor"/>
        </p:style>
        <p:txBody>
          <a:bodyPr lIns="0" rIns="0" tIns="0" bIns="0" anchor="t">
            <a:spAutoFit/>
          </a:bodyPr>
          <a:p>
            <a:pPr defTabSz="914400">
              <a:lnSpc>
                <a:spcPts val="4051"/>
              </a:lnSpc>
              <a:tabLst>
                <a:tab algn="l" pos="0"/>
              </a:tabLst>
            </a:pPr>
            <a:r>
              <a:rPr b="1" lang="en-US" sz="2890" spc="-57" strike="noStrike" u="none">
                <a:solidFill>
                  <a:srgbClr val="145da0"/>
                </a:solidFill>
                <a:effectLst/>
                <a:uFillTx/>
                <a:latin typeface="Poppins Bold"/>
                <a:ea typeface="Poppins Bold"/>
              </a:rPr>
              <a:t>Aaron Loeb</a:t>
            </a:r>
            <a:endParaRPr b="0" lang="en-IN" sz="2890" strike="noStrike" u="none">
              <a:solidFill>
                <a:srgbClr val="000000"/>
              </a:solidFill>
              <a:effectLst/>
              <a:uFillTx/>
              <a:latin typeface="Arial"/>
            </a:endParaRPr>
          </a:p>
        </p:txBody>
      </p:sp>
      <p:sp>
        <p:nvSpPr>
          <p:cNvPr id="423" name="TextBox 11"/>
          <p:cNvSpPr/>
          <p:nvPr/>
        </p:nvSpPr>
        <p:spPr>
          <a:xfrm>
            <a:off x="5763240" y="5249880"/>
            <a:ext cx="4068360" cy="339120"/>
          </a:xfrm>
          <a:prstGeom prst="rect">
            <a:avLst/>
          </a:prstGeom>
          <a:noFill/>
          <a:ln w="0">
            <a:noFill/>
          </a:ln>
        </p:spPr>
        <p:style>
          <a:lnRef idx="0"/>
          <a:fillRef idx="0"/>
          <a:effectRef idx="0"/>
          <a:fontRef idx="minor"/>
        </p:style>
        <p:txBody>
          <a:bodyPr lIns="0" rIns="0" tIns="0" bIns="0" anchor="t">
            <a:spAutoFit/>
          </a:bodyPr>
          <a:p>
            <a:pPr defTabSz="914400">
              <a:lnSpc>
                <a:spcPts val="2673"/>
              </a:lnSpc>
              <a:tabLst>
                <a:tab algn="l" pos="0"/>
              </a:tabLst>
            </a:pPr>
            <a:r>
              <a:rPr b="0" lang="en-US" sz="1910" spc="-37" strike="noStrike" u="none">
                <a:solidFill>
                  <a:srgbClr val="145da0"/>
                </a:solidFill>
                <a:effectLst/>
                <a:uFillTx/>
                <a:latin typeface="Poppins"/>
                <a:ea typeface="Poppins"/>
              </a:rPr>
              <a:t>CEO &amp; Founder</a:t>
            </a:r>
            <a:endParaRPr b="0" lang="en-IN" sz="1910" strike="noStrike" u="none">
              <a:solidFill>
                <a:srgbClr val="000000"/>
              </a:solidFill>
              <a:effectLst/>
              <a:uFillTx/>
              <a:latin typeface="Arial"/>
            </a:endParaRPr>
          </a:p>
        </p:txBody>
      </p:sp>
      <p:sp>
        <p:nvSpPr>
          <p:cNvPr id="424" name="TextBox 12"/>
          <p:cNvSpPr/>
          <p:nvPr/>
        </p:nvSpPr>
        <p:spPr>
          <a:xfrm>
            <a:off x="6273360" y="6281640"/>
            <a:ext cx="3786840" cy="32148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www.reallygreatsite.com</a:t>
            </a:r>
            <a:endParaRPr b="0" lang="en-IN" sz="1810" strike="noStrike" u="none">
              <a:solidFill>
                <a:srgbClr val="000000"/>
              </a:solidFill>
              <a:effectLst/>
              <a:uFillTx/>
              <a:latin typeface="Arial"/>
            </a:endParaRPr>
          </a:p>
        </p:txBody>
      </p:sp>
      <p:sp>
        <p:nvSpPr>
          <p:cNvPr id="425" name="TextBox 13"/>
          <p:cNvSpPr/>
          <p:nvPr/>
        </p:nvSpPr>
        <p:spPr>
          <a:xfrm>
            <a:off x="6273360" y="6905160"/>
            <a:ext cx="3786840" cy="64332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 Anywhere St., Any City, State, Country 12345</a:t>
            </a:r>
            <a:endParaRPr b="0" lang="en-IN" sz="1810" strike="noStrike" u="none">
              <a:solidFill>
                <a:srgbClr val="000000"/>
              </a:solidFill>
              <a:effectLst/>
              <a:uFillTx/>
              <a:latin typeface="Arial"/>
            </a:endParaRPr>
          </a:p>
        </p:txBody>
      </p:sp>
      <p:sp>
        <p:nvSpPr>
          <p:cNvPr id="426" name="TextBox 14"/>
          <p:cNvSpPr/>
          <p:nvPr/>
        </p:nvSpPr>
        <p:spPr>
          <a:xfrm>
            <a:off x="6273360" y="5761080"/>
            <a:ext cx="3558600" cy="321480"/>
          </a:xfrm>
          <a:prstGeom prst="rect">
            <a:avLst/>
          </a:prstGeom>
          <a:noFill/>
          <a:ln w="0">
            <a:noFill/>
          </a:ln>
        </p:spPr>
        <p:style>
          <a:lnRef idx="0"/>
          <a:fillRef idx="0"/>
          <a:effectRef idx="0"/>
          <a:fontRef idx="minor"/>
        </p:style>
        <p:txBody>
          <a:bodyPr lIns="0" rIns="0" tIns="0" bIns="0" anchor="t">
            <a:spAutoFit/>
          </a:bodyPr>
          <a:p>
            <a:pPr defTabSz="914400">
              <a:lnSpc>
                <a:spcPts val="2534"/>
              </a:lnSpc>
              <a:tabLst>
                <a:tab algn="l" pos="0"/>
              </a:tabLst>
            </a:pPr>
            <a:r>
              <a:rPr b="0" lang="en-US" sz="1810" spc="-37" strike="noStrike" u="none">
                <a:solidFill>
                  <a:srgbClr val="145da0"/>
                </a:solidFill>
                <a:effectLst/>
                <a:uFillTx/>
                <a:latin typeface="Poppins"/>
                <a:ea typeface="Poppins"/>
              </a:rPr>
              <a:t>+123-456-7890</a:t>
            </a:r>
            <a:endParaRPr b="0" lang="en-IN" sz="1810" strike="noStrike" u="none">
              <a:solidFill>
                <a:srgbClr val="000000"/>
              </a:solidFill>
              <a:effectLst/>
              <a:uFillTx/>
              <a:latin typeface="Arial"/>
            </a:endParaRPr>
          </a:p>
        </p:txBody>
      </p:sp>
      <p:grpSp>
        <p:nvGrpSpPr>
          <p:cNvPr id="427" name="Group 15"/>
          <p:cNvGrpSpPr/>
          <p:nvPr/>
        </p:nvGrpSpPr>
        <p:grpSpPr>
          <a:xfrm>
            <a:off x="12398760" y="-144360"/>
            <a:ext cx="5888160" cy="900720"/>
            <a:chOff x="12398760" y="-144360"/>
            <a:chExt cx="5888160" cy="900720"/>
          </a:xfrm>
        </p:grpSpPr>
        <p:sp>
          <p:nvSpPr>
            <p:cNvPr id="428" name="Freeform 16"/>
            <p:cNvSpPr/>
            <p:nvPr/>
          </p:nvSpPr>
          <p:spPr>
            <a:xfrm>
              <a:off x="12398760" y="360"/>
              <a:ext cx="5888160" cy="756000"/>
            </a:xfrm>
            <a:custGeom>
              <a:avLst/>
              <a:gdLst>
                <a:gd name="textAreaLeft" fmla="*/ 0 w 5888160"/>
                <a:gd name="textAreaRight" fmla="*/ 5889240 w 5888160"/>
                <a:gd name="textAreaTop" fmla="*/ 0 h 756000"/>
                <a:gd name="textAreaBottom" fmla="*/ 757080 h 75600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429" name="TextBox 17"/>
            <p:cNvSpPr/>
            <p:nvPr/>
          </p:nvSpPr>
          <p:spPr>
            <a:xfrm>
              <a:off x="12398760" y="-144360"/>
              <a:ext cx="5888160" cy="900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430" name="Group 18"/>
          <p:cNvGrpSpPr/>
          <p:nvPr/>
        </p:nvGrpSpPr>
        <p:grpSpPr>
          <a:xfrm>
            <a:off x="12398760" y="9385200"/>
            <a:ext cx="5888160" cy="900360"/>
            <a:chOff x="12398760" y="9385200"/>
            <a:chExt cx="5888160" cy="900360"/>
          </a:xfrm>
        </p:grpSpPr>
        <p:sp>
          <p:nvSpPr>
            <p:cNvPr id="431" name="Freeform 19"/>
            <p:cNvSpPr/>
            <p:nvPr/>
          </p:nvSpPr>
          <p:spPr>
            <a:xfrm>
              <a:off x="12398760" y="9529560"/>
              <a:ext cx="5888160" cy="756000"/>
            </a:xfrm>
            <a:custGeom>
              <a:avLst/>
              <a:gdLst>
                <a:gd name="textAreaLeft" fmla="*/ 0 w 5888160"/>
                <a:gd name="textAreaRight" fmla="*/ 5889240 w 5888160"/>
                <a:gd name="textAreaTop" fmla="*/ 0 h 756000"/>
                <a:gd name="textAreaBottom" fmla="*/ 757080 h 756000"/>
              </a:gdLst>
              <a:ahLst/>
              <a:cxnLst/>
              <a:rect l="textAreaLeft" t="textAreaTop" r="textAreaRight" b="textAreaBottom"/>
              <a:pathLst>
                <a:path w="1551036" h="199364">
                  <a:moveTo>
                    <a:pt x="0" y="0"/>
                  </a:moveTo>
                  <a:lnTo>
                    <a:pt x="1551036" y="0"/>
                  </a:lnTo>
                  <a:lnTo>
                    <a:pt x="1551036" y="199364"/>
                  </a:lnTo>
                  <a:lnTo>
                    <a:pt x="0" y="199364"/>
                  </a:lnTo>
                  <a:close/>
                </a:path>
              </a:pathLst>
            </a:custGeom>
            <a:solidFill>
              <a:srgbClr val="5b98b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432" name="TextBox 20"/>
            <p:cNvSpPr/>
            <p:nvPr/>
          </p:nvSpPr>
          <p:spPr>
            <a:xfrm>
              <a:off x="12398760" y="9385200"/>
              <a:ext cx="5888160" cy="900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433" name="Freeform 21"/>
          <p:cNvSpPr/>
          <p:nvPr/>
        </p:nvSpPr>
        <p:spPr>
          <a:xfrm>
            <a:off x="-4925520" y="3609360"/>
            <a:ext cx="9391680" cy="9528480"/>
          </a:xfrm>
          <a:custGeom>
            <a:avLst/>
            <a:gdLst>
              <a:gd name="textAreaLeft" fmla="*/ 0 w 9391680"/>
              <a:gd name="textAreaRight" fmla="*/ 9392760 w 9391680"/>
              <a:gd name="textAreaTop" fmla="*/ 0 h 9528480"/>
              <a:gd name="textAreaBottom" fmla="*/ 9529560 h 9528480"/>
            </a:gdLst>
            <a:ahLst/>
            <a:cxnLst/>
            <a:rect l="textAreaLeft" t="textAreaTop" r="textAreaRight" b="textAreaBottom"/>
            <a:pathLst>
              <a:path w="9392643" h="9529477">
                <a:moveTo>
                  <a:pt x="0" y="0"/>
                </a:moveTo>
                <a:lnTo>
                  <a:pt x="9392643" y="0"/>
                </a:lnTo>
                <a:lnTo>
                  <a:pt x="9392643" y="9529476"/>
                </a:lnTo>
                <a:lnTo>
                  <a:pt x="0" y="9529476"/>
                </a:lnTo>
                <a:lnTo>
                  <a:pt x="0" y="0"/>
                </a:lnTo>
                <a:close/>
              </a:path>
            </a:pathLst>
          </a:custGeom>
          <a:blipFill rotWithShape="0">
            <a:blip r:embed="rId9">
              <a:extLst>
                <a:ext uri="{96DAC541-7B7A-43D3-8B79-37D633B846F1}">
                  <asvg:svgBlip xmlns:asvg="http://schemas.microsoft.com/office/drawing/2016/SVG/main" r:embed="rId10"/>
                </a:ext>
              </a:extLst>
              <a:alphaModFix amt="2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4" name="Freeform 22"/>
          <p:cNvSpPr/>
          <p:nvPr/>
        </p:nvSpPr>
        <p:spPr>
          <a:xfrm>
            <a:off x="3287880" y="967680"/>
            <a:ext cx="587520" cy="595800"/>
          </a:xfrm>
          <a:custGeom>
            <a:avLst/>
            <a:gdLst>
              <a:gd name="textAreaLeft" fmla="*/ 0 w 587520"/>
              <a:gd name="textAreaRight" fmla="*/ 588600 w 587520"/>
              <a:gd name="textAreaTop" fmla="*/ 0 h 595800"/>
              <a:gd name="textAreaBottom" fmla="*/ 596880 h 595800"/>
            </a:gdLst>
            <a:ahLst/>
            <a:cxnLst/>
            <a:rect l="textAreaLeft" t="textAreaTop" r="textAreaRight" b="textAreaBottom"/>
            <a:pathLst>
              <a:path w="588438" h="597010">
                <a:moveTo>
                  <a:pt x="0" y="0"/>
                </a:moveTo>
                <a:lnTo>
                  <a:pt x="588438" y="0"/>
                </a:lnTo>
                <a:lnTo>
                  <a:pt x="588438" y="597010"/>
                </a:lnTo>
                <a:lnTo>
                  <a:pt x="0" y="597010"/>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5" name="TextBox 23"/>
          <p:cNvSpPr/>
          <p:nvPr/>
        </p:nvSpPr>
        <p:spPr>
          <a:xfrm>
            <a:off x="2818440" y="1640880"/>
            <a:ext cx="1526040" cy="651960"/>
          </a:xfrm>
          <a:prstGeom prst="rect">
            <a:avLst/>
          </a:prstGeom>
          <a:noFill/>
          <a:ln w="0">
            <a:noFill/>
          </a:ln>
        </p:spPr>
        <p:style>
          <a:lnRef idx="0"/>
          <a:fillRef idx="0"/>
          <a:effectRef idx="0"/>
          <a:fontRef idx="minor"/>
        </p:style>
        <p:txBody>
          <a:bodyPr lIns="0" rIns="0" tIns="0" bIns="0" anchor="t">
            <a:spAutoFit/>
          </a:bodyPr>
          <a:p>
            <a:pPr algn="ctr" defTabSz="914400">
              <a:lnSpc>
                <a:spcPts val="2568"/>
              </a:lnSpc>
            </a:pPr>
            <a:r>
              <a:rPr b="1" lang="en-US" sz="1829" spc="-37" strike="noStrike" u="none">
                <a:solidFill>
                  <a:srgbClr val="145da0"/>
                </a:solidFill>
                <a:effectLst/>
                <a:uFillTx/>
                <a:latin typeface="Poppins Bold"/>
                <a:ea typeface="Poppins Bold"/>
              </a:rPr>
              <a:t>Arowwai Industries</a:t>
            </a:r>
            <a:endParaRPr b="0" lang="en-IN" sz="182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436" name="Freeform 2"/>
          <p:cNvSpPr/>
          <p:nvPr/>
        </p:nvSpPr>
        <p:spPr>
          <a:xfrm>
            <a:off x="2255040" y="8247240"/>
            <a:ext cx="703080" cy="895320"/>
          </a:xfrm>
          <a:custGeom>
            <a:avLst/>
            <a:gdLst>
              <a:gd name="textAreaLeft" fmla="*/ 0 w 703080"/>
              <a:gd name="textAreaRight" fmla="*/ 704160 w 703080"/>
              <a:gd name="textAreaTop" fmla="*/ 0 h 895320"/>
              <a:gd name="textAreaBottom" fmla="*/ 896400 h 895320"/>
            </a:gdLst>
            <a:ahLst/>
            <a:cxnLst/>
            <a:rect l="textAreaLeft" t="textAreaTop" r="textAreaRight" b="textAreaBottom"/>
            <a:pathLst>
              <a:path w="704088" h="896408">
                <a:moveTo>
                  <a:pt x="0" y="0"/>
                </a:moveTo>
                <a:lnTo>
                  <a:pt x="704088" y="0"/>
                </a:lnTo>
                <a:lnTo>
                  <a:pt x="704088" y="896408"/>
                </a:lnTo>
                <a:lnTo>
                  <a:pt x="0" y="896408"/>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7" name="Freeform 3"/>
          <p:cNvSpPr/>
          <p:nvPr/>
        </p:nvSpPr>
        <p:spPr>
          <a:xfrm>
            <a:off x="3521160" y="8196480"/>
            <a:ext cx="1042200" cy="1015560"/>
          </a:xfrm>
          <a:custGeom>
            <a:avLst/>
            <a:gdLst>
              <a:gd name="textAreaLeft" fmla="*/ 0 w 1042200"/>
              <a:gd name="textAreaRight" fmla="*/ 1043280 w 1042200"/>
              <a:gd name="textAreaTop" fmla="*/ 0 h 1015560"/>
              <a:gd name="textAreaBottom" fmla="*/ 1016640 h 1015560"/>
            </a:gdLst>
            <a:ahLst/>
            <a:cxnLst/>
            <a:rect l="textAreaLeft" t="textAreaTop" r="textAreaRight" b="textAreaBottom"/>
            <a:pathLst>
              <a:path w="1043341" h="1016784">
                <a:moveTo>
                  <a:pt x="0" y="0"/>
                </a:moveTo>
                <a:lnTo>
                  <a:pt x="1043341" y="0"/>
                </a:lnTo>
                <a:lnTo>
                  <a:pt x="1043341" y="1016783"/>
                </a:lnTo>
                <a:lnTo>
                  <a:pt x="0" y="1016783"/>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8" name="Freeform 4"/>
          <p:cNvSpPr/>
          <p:nvPr/>
        </p:nvSpPr>
        <p:spPr>
          <a:xfrm>
            <a:off x="5202360" y="8229960"/>
            <a:ext cx="824760" cy="894960"/>
          </a:xfrm>
          <a:custGeom>
            <a:avLst/>
            <a:gdLst>
              <a:gd name="textAreaLeft" fmla="*/ 0 w 824760"/>
              <a:gd name="textAreaRight" fmla="*/ 825840 w 824760"/>
              <a:gd name="textAreaTop" fmla="*/ 0 h 894960"/>
              <a:gd name="textAreaBottom" fmla="*/ 896040 h 894960"/>
            </a:gdLst>
            <a:ahLst/>
            <a:cxnLst/>
            <a:rect l="textAreaLeft" t="textAreaTop" r="textAreaRight" b="textAreaBottom"/>
            <a:pathLst>
              <a:path w="825844" h="895886">
                <a:moveTo>
                  <a:pt x="0" y="0"/>
                </a:moveTo>
                <a:lnTo>
                  <a:pt x="825844" y="0"/>
                </a:lnTo>
                <a:lnTo>
                  <a:pt x="825844" y="895886"/>
                </a:lnTo>
                <a:lnTo>
                  <a:pt x="0" y="89588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39" name="Freeform 5"/>
          <p:cNvSpPr/>
          <p:nvPr/>
        </p:nvSpPr>
        <p:spPr>
          <a:xfrm>
            <a:off x="6476760" y="8394480"/>
            <a:ext cx="800280" cy="734760"/>
          </a:xfrm>
          <a:custGeom>
            <a:avLst/>
            <a:gdLst>
              <a:gd name="textAreaLeft" fmla="*/ 0 w 800280"/>
              <a:gd name="textAreaRight" fmla="*/ 801360 w 800280"/>
              <a:gd name="textAreaTop" fmla="*/ 0 h 734760"/>
              <a:gd name="textAreaBottom" fmla="*/ 735840 h 734760"/>
            </a:gdLst>
            <a:ahLst/>
            <a:cxnLst/>
            <a:rect l="textAreaLeft" t="textAreaTop" r="textAreaRight" b="textAreaBottom"/>
            <a:pathLst>
              <a:path w="801428" h="735857">
                <a:moveTo>
                  <a:pt x="0" y="0"/>
                </a:moveTo>
                <a:lnTo>
                  <a:pt x="801428" y="0"/>
                </a:lnTo>
                <a:lnTo>
                  <a:pt x="801428" y="735857"/>
                </a:lnTo>
                <a:lnTo>
                  <a:pt x="0" y="73585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0" name="Freeform 6"/>
          <p:cNvSpPr/>
          <p:nvPr/>
        </p:nvSpPr>
        <p:spPr>
          <a:xfrm>
            <a:off x="6752160" y="5608080"/>
            <a:ext cx="681840" cy="811800"/>
          </a:xfrm>
          <a:custGeom>
            <a:avLst/>
            <a:gdLst>
              <a:gd name="textAreaLeft" fmla="*/ 0 w 681840"/>
              <a:gd name="textAreaRight" fmla="*/ 682920 w 681840"/>
              <a:gd name="textAreaTop" fmla="*/ 0 h 811800"/>
              <a:gd name="textAreaBottom" fmla="*/ 812880 h 811800"/>
            </a:gdLst>
            <a:ahLst/>
            <a:cxnLst/>
            <a:rect l="textAreaLeft" t="textAreaTop" r="textAreaRight" b="textAreaBottom"/>
            <a:pathLst>
              <a:path w="682965" h="813054">
                <a:moveTo>
                  <a:pt x="0" y="0"/>
                </a:moveTo>
                <a:lnTo>
                  <a:pt x="682965" y="0"/>
                </a:lnTo>
                <a:lnTo>
                  <a:pt x="682965" y="813054"/>
                </a:lnTo>
                <a:lnTo>
                  <a:pt x="0" y="81305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1" name="Freeform 7"/>
          <p:cNvSpPr/>
          <p:nvPr/>
        </p:nvSpPr>
        <p:spPr>
          <a:xfrm>
            <a:off x="10995840" y="4533480"/>
            <a:ext cx="794880" cy="705240"/>
          </a:xfrm>
          <a:custGeom>
            <a:avLst/>
            <a:gdLst>
              <a:gd name="textAreaLeft" fmla="*/ 0 w 794880"/>
              <a:gd name="textAreaRight" fmla="*/ 795960 w 794880"/>
              <a:gd name="textAreaTop" fmla="*/ 0 h 705240"/>
              <a:gd name="textAreaBottom" fmla="*/ 706320 h 705240"/>
            </a:gdLst>
            <a:ahLst/>
            <a:cxnLst/>
            <a:rect l="textAreaLeft" t="textAreaTop" r="textAreaRight" b="textAreaBottom"/>
            <a:pathLst>
              <a:path w="795968" h="706241">
                <a:moveTo>
                  <a:pt x="0" y="0"/>
                </a:moveTo>
                <a:lnTo>
                  <a:pt x="795968" y="0"/>
                </a:lnTo>
                <a:lnTo>
                  <a:pt x="795968" y="706241"/>
                </a:lnTo>
                <a:lnTo>
                  <a:pt x="0" y="706241"/>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2" name="Freeform 8"/>
          <p:cNvSpPr/>
          <p:nvPr/>
        </p:nvSpPr>
        <p:spPr>
          <a:xfrm>
            <a:off x="12418200" y="4485600"/>
            <a:ext cx="697320" cy="671760"/>
          </a:xfrm>
          <a:custGeom>
            <a:avLst/>
            <a:gdLst>
              <a:gd name="textAreaLeft" fmla="*/ 0 w 697320"/>
              <a:gd name="textAreaRight" fmla="*/ 698400 w 697320"/>
              <a:gd name="textAreaTop" fmla="*/ 0 h 671760"/>
              <a:gd name="textAreaBottom" fmla="*/ 672840 h 671760"/>
            </a:gdLst>
            <a:ahLst/>
            <a:cxnLst/>
            <a:rect l="textAreaLeft" t="textAreaTop" r="textAreaRight" b="textAreaBottom"/>
            <a:pathLst>
              <a:path w="698242" h="672851">
                <a:moveTo>
                  <a:pt x="0" y="0"/>
                </a:moveTo>
                <a:lnTo>
                  <a:pt x="698241" y="0"/>
                </a:lnTo>
                <a:lnTo>
                  <a:pt x="698241" y="672851"/>
                </a:lnTo>
                <a:lnTo>
                  <a:pt x="0" y="672851"/>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3" name="Freeform 9"/>
          <p:cNvSpPr/>
          <p:nvPr/>
        </p:nvSpPr>
        <p:spPr>
          <a:xfrm>
            <a:off x="8150400" y="5733720"/>
            <a:ext cx="774000" cy="867240"/>
          </a:xfrm>
          <a:custGeom>
            <a:avLst/>
            <a:gdLst>
              <a:gd name="textAreaLeft" fmla="*/ 0 w 774000"/>
              <a:gd name="textAreaRight" fmla="*/ 775080 w 774000"/>
              <a:gd name="textAreaTop" fmla="*/ 0 h 867240"/>
              <a:gd name="textAreaBottom" fmla="*/ 868320 h 867240"/>
            </a:gdLst>
            <a:ahLst/>
            <a:cxnLst/>
            <a:rect l="textAreaLeft" t="textAreaTop" r="textAreaRight" b="textAreaBottom"/>
            <a:pathLst>
              <a:path w="775043" h="868174">
                <a:moveTo>
                  <a:pt x="0" y="0"/>
                </a:moveTo>
                <a:lnTo>
                  <a:pt x="775043" y="0"/>
                </a:lnTo>
                <a:lnTo>
                  <a:pt x="775043" y="868174"/>
                </a:lnTo>
                <a:lnTo>
                  <a:pt x="0" y="868174"/>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4" name="Freeform 10"/>
          <p:cNvSpPr/>
          <p:nvPr/>
        </p:nvSpPr>
        <p:spPr>
          <a:xfrm>
            <a:off x="9684720" y="6927480"/>
            <a:ext cx="832680" cy="867240"/>
          </a:xfrm>
          <a:custGeom>
            <a:avLst/>
            <a:gdLst>
              <a:gd name="textAreaLeft" fmla="*/ 0 w 832680"/>
              <a:gd name="textAreaRight" fmla="*/ 833760 w 832680"/>
              <a:gd name="textAreaTop" fmla="*/ 0 h 867240"/>
              <a:gd name="textAreaBottom" fmla="*/ 868320 h 867240"/>
            </a:gdLst>
            <a:ahLst/>
            <a:cxnLst/>
            <a:rect l="textAreaLeft" t="textAreaTop" r="textAreaRight" b="textAreaBottom"/>
            <a:pathLst>
              <a:path w="833753" h="868492">
                <a:moveTo>
                  <a:pt x="0" y="0"/>
                </a:moveTo>
                <a:lnTo>
                  <a:pt x="833752" y="0"/>
                </a:lnTo>
                <a:lnTo>
                  <a:pt x="833752" y="868492"/>
                </a:lnTo>
                <a:lnTo>
                  <a:pt x="0" y="868492"/>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5" name="Freeform 11"/>
          <p:cNvSpPr/>
          <p:nvPr/>
        </p:nvSpPr>
        <p:spPr>
          <a:xfrm>
            <a:off x="9737640" y="5628240"/>
            <a:ext cx="726480" cy="834480"/>
          </a:xfrm>
          <a:custGeom>
            <a:avLst/>
            <a:gdLst>
              <a:gd name="textAreaLeft" fmla="*/ 0 w 726480"/>
              <a:gd name="textAreaRight" fmla="*/ 727560 w 726480"/>
              <a:gd name="textAreaTop" fmla="*/ 0 h 834480"/>
              <a:gd name="textAreaBottom" fmla="*/ 835560 h 834480"/>
            </a:gdLst>
            <a:ahLst/>
            <a:cxnLst/>
            <a:rect l="textAreaLeft" t="textAreaTop" r="textAreaRight" b="textAreaBottom"/>
            <a:pathLst>
              <a:path w="727593" h="835440">
                <a:moveTo>
                  <a:pt x="0" y="0"/>
                </a:moveTo>
                <a:lnTo>
                  <a:pt x="727592" y="0"/>
                </a:lnTo>
                <a:lnTo>
                  <a:pt x="727592" y="835441"/>
                </a:lnTo>
                <a:lnTo>
                  <a:pt x="0" y="835441"/>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6" name="Freeform 12"/>
          <p:cNvSpPr/>
          <p:nvPr/>
        </p:nvSpPr>
        <p:spPr>
          <a:xfrm>
            <a:off x="10959840" y="5693040"/>
            <a:ext cx="867240" cy="867240"/>
          </a:xfrm>
          <a:custGeom>
            <a:avLst/>
            <a:gdLst>
              <a:gd name="textAreaLeft" fmla="*/ 0 w 867240"/>
              <a:gd name="textAreaRight" fmla="*/ 868320 w 867240"/>
              <a:gd name="textAreaTop" fmla="*/ 0 h 867240"/>
              <a:gd name="textAreaBottom" fmla="*/ 868320 h 867240"/>
            </a:gdLst>
            <a:ahLst/>
            <a:cxnLst/>
            <a:rect l="textAreaLeft" t="textAreaTop" r="textAreaRight" b="textAreaBottom"/>
            <a:pathLst>
              <a:path w="868174" h="868174">
                <a:moveTo>
                  <a:pt x="0" y="0"/>
                </a:moveTo>
                <a:lnTo>
                  <a:pt x="868174" y="0"/>
                </a:lnTo>
                <a:lnTo>
                  <a:pt x="868174" y="868174"/>
                </a:lnTo>
                <a:lnTo>
                  <a:pt x="0" y="868174"/>
                </a:lnTo>
                <a:lnTo>
                  <a:pt x="0"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7" name="Freeform 13"/>
          <p:cNvSpPr/>
          <p:nvPr/>
        </p:nvSpPr>
        <p:spPr>
          <a:xfrm>
            <a:off x="8505000" y="8358480"/>
            <a:ext cx="898560" cy="867240"/>
          </a:xfrm>
          <a:custGeom>
            <a:avLst/>
            <a:gdLst>
              <a:gd name="textAreaLeft" fmla="*/ 0 w 898560"/>
              <a:gd name="textAreaRight" fmla="*/ 899640 w 898560"/>
              <a:gd name="textAreaTop" fmla="*/ 0 h 867240"/>
              <a:gd name="textAreaBottom" fmla="*/ 868320 h 867240"/>
            </a:gdLst>
            <a:ahLst/>
            <a:cxnLst/>
            <a:rect l="textAreaLeft" t="textAreaTop" r="textAreaRight" b="textAreaBottom"/>
            <a:pathLst>
              <a:path w="899568" h="868492">
                <a:moveTo>
                  <a:pt x="0" y="0"/>
                </a:moveTo>
                <a:lnTo>
                  <a:pt x="899569" y="0"/>
                </a:lnTo>
                <a:lnTo>
                  <a:pt x="899569" y="868492"/>
                </a:lnTo>
                <a:lnTo>
                  <a:pt x="0" y="868492"/>
                </a:lnTo>
                <a:lnTo>
                  <a:pt x="0" y="0"/>
                </a:lnTo>
                <a:close/>
              </a:path>
            </a:pathLst>
          </a:custGeom>
          <a:blipFill rotWithShape="0">
            <a:blip r:embed="rId23">
              <a:extLst>
                <a:ext uri="{96DAC541-7B7A-43D3-8B79-37D633B846F1}">
                  <asvg:svgBlip xmlns:asvg="http://schemas.microsoft.com/office/drawing/2016/SVG/main" r:embed="rId2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8" name="Freeform 14"/>
          <p:cNvSpPr/>
          <p:nvPr/>
        </p:nvSpPr>
        <p:spPr>
          <a:xfrm>
            <a:off x="13635000" y="6934320"/>
            <a:ext cx="927720" cy="895680"/>
          </a:xfrm>
          <a:custGeom>
            <a:avLst/>
            <a:gdLst>
              <a:gd name="textAreaLeft" fmla="*/ 0 w 927720"/>
              <a:gd name="textAreaRight" fmla="*/ 928800 w 927720"/>
              <a:gd name="textAreaTop" fmla="*/ 0 h 895680"/>
              <a:gd name="textAreaBottom" fmla="*/ 896760 h 895680"/>
            </a:gdLst>
            <a:ahLst/>
            <a:cxnLst/>
            <a:rect l="textAreaLeft" t="textAreaTop" r="textAreaRight" b="textAreaBottom"/>
            <a:pathLst>
              <a:path w="928806" h="896720">
                <a:moveTo>
                  <a:pt x="0" y="0"/>
                </a:moveTo>
                <a:lnTo>
                  <a:pt x="928805" y="0"/>
                </a:lnTo>
                <a:lnTo>
                  <a:pt x="928805" y="896719"/>
                </a:lnTo>
                <a:lnTo>
                  <a:pt x="0" y="896719"/>
                </a:lnTo>
                <a:lnTo>
                  <a:pt x="0" y="0"/>
                </a:lnTo>
                <a:close/>
              </a:path>
            </a:pathLst>
          </a:custGeom>
          <a:blipFill rotWithShape="0">
            <a:blip r:embed="rId25">
              <a:extLst>
                <a:ext uri="{96DAC541-7B7A-43D3-8B79-37D633B846F1}">
                  <asvg:svgBlip xmlns:asvg="http://schemas.microsoft.com/office/drawing/2016/SVG/main" r:embed="rId2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49" name="Freeform 15"/>
          <p:cNvSpPr/>
          <p:nvPr/>
        </p:nvSpPr>
        <p:spPr>
          <a:xfrm>
            <a:off x="13874040" y="4397400"/>
            <a:ext cx="777600" cy="766080"/>
          </a:xfrm>
          <a:custGeom>
            <a:avLst/>
            <a:gdLst>
              <a:gd name="textAreaLeft" fmla="*/ 0 w 777600"/>
              <a:gd name="textAreaRight" fmla="*/ 778680 w 777600"/>
              <a:gd name="textAreaTop" fmla="*/ 0 h 766080"/>
              <a:gd name="textAreaBottom" fmla="*/ 767160 h 766080"/>
            </a:gdLst>
            <a:ahLst/>
            <a:cxnLst/>
            <a:rect l="textAreaLeft" t="textAreaTop" r="textAreaRight" b="textAreaBottom"/>
            <a:pathLst>
              <a:path w="778541" h="767216">
                <a:moveTo>
                  <a:pt x="0" y="0"/>
                </a:moveTo>
                <a:lnTo>
                  <a:pt x="778540" y="0"/>
                </a:lnTo>
                <a:lnTo>
                  <a:pt x="778540" y="767216"/>
                </a:lnTo>
                <a:lnTo>
                  <a:pt x="0" y="767216"/>
                </a:lnTo>
                <a:lnTo>
                  <a:pt x="0" y="0"/>
                </a:lnTo>
                <a:close/>
              </a:path>
            </a:pathLst>
          </a:custGeom>
          <a:blipFill rotWithShape="0">
            <a:blip r:embed="rId27">
              <a:extLst>
                <a:ext uri="{96DAC541-7B7A-43D3-8B79-37D633B846F1}">
                  <asvg:svgBlip xmlns:asvg="http://schemas.microsoft.com/office/drawing/2016/SVG/main" r:embed="rId2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0" name="Freeform 16"/>
          <p:cNvSpPr/>
          <p:nvPr/>
        </p:nvSpPr>
        <p:spPr>
          <a:xfrm>
            <a:off x="9620640" y="4304160"/>
            <a:ext cx="888480" cy="888480"/>
          </a:xfrm>
          <a:custGeom>
            <a:avLst/>
            <a:gdLst>
              <a:gd name="textAreaLeft" fmla="*/ 0 w 888480"/>
              <a:gd name="textAreaRight" fmla="*/ 889560 w 888480"/>
              <a:gd name="textAreaTop" fmla="*/ 0 h 888480"/>
              <a:gd name="textAreaBottom" fmla="*/ 889560 h 888480"/>
            </a:gdLst>
            <a:ahLst/>
            <a:cxnLst/>
            <a:rect l="textAreaLeft" t="textAreaTop" r="textAreaRight" b="textAreaBottom"/>
            <a:pathLst>
              <a:path w="889451" h="889451">
                <a:moveTo>
                  <a:pt x="0" y="0"/>
                </a:moveTo>
                <a:lnTo>
                  <a:pt x="889451" y="0"/>
                </a:lnTo>
                <a:lnTo>
                  <a:pt x="889451" y="889451"/>
                </a:lnTo>
                <a:lnTo>
                  <a:pt x="0" y="889451"/>
                </a:lnTo>
                <a:lnTo>
                  <a:pt x="0" y="0"/>
                </a:lnTo>
                <a:close/>
              </a:path>
            </a:pathLst>
          </a:custGeom>
          <a:blipFill rotWithShape="0">
            <a:blip r:embed="rId29">
              <a:extLst>
                <a:ext uri="{96DAC541-7B7A-43D3-8B79-37D633B846F1}">
                  <asvg:svgBlip xmlns:asvg="http://schemas.microsoft.com/office/drawing/2016/SVG/main" r:embed="rId3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1" name="Freeform 17"/>
          <p:cNvSpPr/>
          <p:nvPr/>
        </p:nvSpPr>
        <p:spPr>
          <a:xfrm>
            <a:off x="11010240" y="7014960"/>
            <a:ext cx="766080" cy="766080"/>
          </a:xfrm>
          <a:custGeom>
            <a:avLst/>
            <a:gdLst>
              <a:gd name="textAreaLeft" fmla="*/ 0 w 766080"/>
              <a:gd name="textAreaRight" fmla="*/ 767160 w 766080"/>
              <a:gd name="textAreaTop" fmla="*/ 0 h 766080"/>
              <a:gd name="textAreaBottom" fmla="*/ 767160 h 766080"/>
            </a:gdLst>
            <a:ahLst/>
            <a:cxnLst/>
            <a:rect l="textAreaLeft" t="textAreaTop" r="textAreaRight" b="textAreaBottom"/>
            <a:pathLst>
              <a:path w="767216" h="767216">
                <a:moveTo>
                  <a:pt x="0" y="0"/>
                </a:moveTo>
                <a:lnTo>
                  <a:pt x="767217" y="0"/>
                </a:lnTo>
                <a:lnTo>
                  <a:pt x="767217" y="767216"/>
                </a:lnTo>
                <a:lnTo>
                  <a:pt x="0" y="767216"/>
                </a:lnTo>
                <a:lnTo>
                  <a:pt x="0" y="0"/>
                </a:lnTo>
                <a:close/>
              </a:path>
            </a:pathLst>
          </a:custGeom>
          <a:blipFill rotWithShape="0">
            <a:blip r:embed="rId31">
              <a:extLst>
                <a:ext uri="{96DAC541-7B7A-43D3-8B79-37D633B846F1}">
                  <asvg:svgBlip xmlns:asvg="http://schemas.microsoft.com/office/drawing/2016/SVG/main" r:embed="rId3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2" name="Freeform 18"/>
          <p:cNvSpPr/>
          <p:nvPr/>
        </p:nvSpPr>
        <p:spPr>
          <a:xfrm>
            <a:off x="5240880" y="5665320"/>
            <a:ext cx="786240" cy="766080"/>
          </a:xfrm>
          <a:custGeom>
            <a:avLst/>
            <a:gdLst>
              <a:gd name="textAreaLeft" fmla="*/ 0 w 786240"/>
              <a:gd name="textAreaRight" fmla="*/ 787320 w 786240"/>
              <a:gd name="textAreaTop" fmla="*/ 0 h 766080"/>
              <a:gd name="textAreaBottom" fmla="*/ 767160 h 766080"/>
            </a:gdLst>
            <a:ahLst/>
            <a:cxnLst/>
            <a:rect l="textAreaLeft" t="textAreaTop" r="textAreaRight" b="textAreaBottom"/>
            <a:pathLst>
              <a:path w="787256" h="767216">
                <a:moveTo>
                  <a:pt x="0" y="0"/>
                </a:moveTo>
                <a:lnTo>
                  <a:pt x="787255" y="0"/>
                </a:lnTo>
                <a:lnTo>
                  <a:pt x="787255" y="767217"/>
                </a:lnTo>
                <a:lnTo>
                  <a:pt x="0" y="767217"/>
                </a:lnTo>
                <a:lnTo>
                  <a:pt x="0" y="0"/>
                </a:lnTo>
                <a:close/>
              </a:path>
            </a:pathLst>
          </a:custGeom>
          <a:blipFill rotWithShape="0">
            <a:blip r:embed="rId33">
              <a:extLst>
                <a:ext uri="{96DAC541-7B7A-43D3-8B79-37D633B846F1}">
                  <asvg:svgBlip xmlns:asvg="http://schemas.microsoft.com/office/drawing/2016/SVG/main" r:embed="rId3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3" name="Freeform 19"/>
          <p:cNvSpPr/>
          <p:nvPr/>
        </p:nvSpPr>
        <p:spPr>
          <a:xfrm>
            <a:off x="12318120" y="7029720"/>
            <a:ext cx="896760" cy="766080"/>
          </a:xfrm>
          <a:custGeom>
            <a:avLst/>
            <a:gdLst>
              <a:gd name="textAreaLeft" fmla="*/ 0 w 896760"/>
              <a:gd name="textAreaRight" fmla="*/ 897840 w 896760"/>
              <a:gd name="textAreaTop" fmla="*/ 0 h 766080"/>
              <a:gd name="textAreaBottom" fmla="*/ 767160 h 766080"/>
            </a:gdLst>
            <a:ahLst/>
            <a:cxnLst/>
            <a:rect l="textAreaLeft" t="textAreaTop" r="textAreaRight" b="textAreaBottom"/>
            <a:pathLst>
              <a:path w="897806" h="767216">
                <a:moveTo>
                  <a:pt x="0" y="0"/>
                </a:moveTo>
                <a:lnTo>
                  <a:pt x="897807" y="0"/>
                </a:lnTo>
                <a:lnTo>
                  <a:pt x="897807" y="767216"/>
                </a:lnTo>
                <a:lnTo>
                  <a:pt x="0" y="767216"/>
                </a:lnTo>
                <a:lnTo>
                  <a:pt x="0" y="0"/>
                </a:lnTo>
                <a:close/>
              </a:path>
            </a:pathLst>
          </a:custGeom>
          <a:blipFill rotWithShape="0">
            <a:blip r:embed="rId35">
              <a:extLst>
                <a:ext uri="{96DAC541-7B7A-43D3-8B79-37D633B846F1}">
                  <asvg:svgBlip xmlns:asvg="http://schemas.microsoft.com/office/drawing/2016/SVG/main" r:embed="rId3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4" name="Freeform 20"/>
          <p:cNvSpPr/>
          <p:nvPr/>
        </p:nvSpPr>
        <p:spPr>
          <a:xfrm>
            <a:off x="3715200" y="5653800"/>
            <a:ext cx="707400" cy="766080"/>
          </a:xfrm>
          <a:custGeom>
            <a:avLst/>
            <a:gdLst>
              <a:gd name="textAreaLeft" fmla="*/ 0 w 707400"/>
              <a:gd name="textAreaRight" fmla="*/ 708480 w 707400"/>
              <a:gd name="textAreaTop" fmla="*/ 0 h 766080"/>
              <a:gd name="textAreaBottom" fmla="*/ 767160 h 766080"/>
            </a:gdLst>
            <a:ahLst/>
            <a:cxnLst/>
            <a:rect l="textAreaLeft" t="textAreaTop" r="textAreaRight" b="textAreaBottom"/>
            <a:pathLst>
              <a:path w="708629" h="767216">
                <a:moveTo>
                  <a:pt x="0" y="0"/>
                </a:moveTo>
                <a:lnTo>
                  <a:pt x="708629" y="0"/>
                </a:lnTo>
                <a:lnTo>
                  <a:pt x="708629" y="767217"/>
                </a:lnTo>
                <a:lnTo>
                  <a:pt x="0" y="767217"/>
                </a:lnTo>
                <a:lnTo>
                  <a:pt x="0" y="0"/>
                </a:lnTo>
                <a:close/>
              </a:path>
            </a:pathLst>
          </a:custGeom>
          <a:blipFill rotWithShape="0">
            <a:blip r:embed="rId37">
              <a:extLst>
                <a:ext uri="{96DAC541-7B7A-43D3-8B79-37D633B846F1}">
                  <asvg:svgBlip xmlns:asvg="http://schemas.microsoft.com/office/drawing/2016/SVG/main" r:embed="rId3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5" name="Freeform 21"/>
          <p:cNvSpPr/>
          <p:nvPr/>
        </p:nvSpPr>
        <p:spPr>
          <a:xfrm>
            <a:off x="2233440" y="5822640"/>
            <a:ext cx="668520" cy="766080"/>
          </a:xfrm>
          <a:custGeom>
            <a:avLst/>
            <a:gdLst>
              <a:gd name="textAreaLeft" fmla="*/ 0 w 668520"/>
              <a:gd name="textAreaRight" fmla="*/ 669600 w 668520"/>
              <a:gd name="textAreaTop" fmla="*/ 0 h 766080"/>
              <a:gd name="textAreaBottom" fmla="*/ 767160 h 766080"/>
            </a:gdLst>
            <a:ahLst/>
            <a:cxnLst/>
            <a:rect l="textAreaLeft" t="textAreaTop" r="textAreaRight" b="textAreaBottom"/>
            <a:pathLst>
              <a:path w="669571" h="767216">
                <a:moveTo>
                  <a:pt x="0" y="0"/>
                </a:moveTo>
                <a:lnTo>
                  <a:pt x="669570" y="0"/>
                </a:lnTo>
                <a:lnTo>
                  <a:pt x="669570" y="767217"/>
                </a:lnTo>
                <a:lnTo>
                  <a:pt x="0" y="767217"/>
                </a:lnTo>
                <a:lnTo>
                  <a:pt x="0" y="0"/>
                </a:lnTo>
                <a:close/>
              </a:path>
            </a:pathLst>
          </a:custGeom>
          <a:blipFill rotWithShape="0">
            <a:blip r:embed="rId39">
              <a:extLst>
                <a:ext uri="{96DAC541-7B7A-43D3-8B79-37D633B846F1}">
                  <asvg:svgBlip xmlns:asvg="http://schemas.microsoft.com/office/drawing/2016/SVG/main" r:embed="rId4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6" name="Freeform 22"/>
          <p:cNvSpPr/>
          <p:nvPr/>
        </p:nvSpPr>
        <p:spPr>
          <a:xfrm>
            <a:off x="13869720" y="8298360"/>
            <a:ext cx="513720" cy="766080"/>
          </a:xfrm>
          <a:custGeom>
            <a:avLst/>
            <a:gdLst>
              <a:gd name="textAreaLeft" fmla="*/ 0 w 513720"/>
              <a:gd name="textAreaRight" fmla="*/ 514800 w 513720"/>
              <a:gd name="textAreaTop" fmla="*/ 0 h 766080"/>
              <a:gd name="textAreaBottom" fmla="*/ 767160 h 766080"/>
            </a:gdLst>
            <a:ahLst/>
            <a:cxnLst/>
            <a:rect l="textAreaLeft" t="textAreaTop" r="textAreaRight" b="textAreaBottom"/>
            <a:pathLst>
              <a:path w="514732" h="767216">
                <a:moveTo>
                  <a:pt x="0" y="0"/>
                </a:moveTo>
                <a:lnTo>
                  <a:pt x="514733" y="0"/>
                </a:lnTo>
                <a:lnTo>
                  <a:pt x="514733" y="767216"/>
                </a:lnTo>
                <a:lnTo>
                  <a:pt x="0" y="767216"/>
                </a:lnTo>
                <a:lnTo>
                  <a:pt x="0" y="0"/>
                </a:lnTo>
                <a:close/>
              </a:path>
            </a:pathLst>
          </a:custGeom>
          <a:blipFill rotWithShape="0">
            <a:blip r:embed="rId41">
              <a:extLst>
                <a:ext uri="{96DAC541-7B7A-43D3-8B79-37D633B846F1}">
                  <asvg:svgBlip xmlns:asvg="http://schemas.microsoft.com/office/drawing/2016/SVG/main" r:embed="rId4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7" name="Freeform 23"/>
          <p:cNvSpPr/>
          <p:nvPr/>
        </p:nvSpPr>
        <p:spPr>
          <a:xfrm>
            <a:off x="7967520" y="8358480"/>
            <a:ext cx="795240" cy="766080"/>
          </a:xfrm>
          <a:custGeom>
            <a:avLst/>
            <a:gdLst>
              <a:gd name="textAreaLeft" fmla="*/ 0 w 795240"/>
              <a:gd name="textAreaRight" fmla="*/ 796320 w 795240"/>
              <a:gd name="textAreaTop" fmla="*/ 0 h 766080"/>
              <a:gd name="textAreaBottom" fmla="*/ 767160 h 766080"/>
            </a:gdLst>
            <a:ahLst/>
            <a:cxnLst/>
            <a:rect l="textAreaLeft" t="textAreaTop" r="textAreaRight" b="textAreaBottom"/>
            <a:pathLst>
              <a:path w="796168" h="767216">
                <a:moveTo>
                  <a:pt x="0" y="0"/>
                </a:moveTo>
                <a:lnTo>
                  <a:pt x="796168" y="0"/>
                </a:lnTo>
                <a:lnTo>
                  <a:pt x="796168" y="767216"/>
                </a:lnTo>
                <a:lnTo>
                  <a:pt x="0" y="767216"/>
                </a:lnTo>
                <a:lnTo>
                  <a:pt x="0" y="0"/>
                </a:lnTo>
                <a:close/>
              </a:path>
            </a:pathLst>
          </a:custGeom>
          <a:blipFill rotWithShape="0">
            <a:blip r:embed="rId43">
              <a:extLst>
                <a:ext uri="{96DAC541-7B7A-43D3-8B79-37D633B846F1}">
                  <asvg:svgBlip xmlns:asvg="http://schemas.microsoft.com/office/drawing/2016/SVG/main" r:embed="rId4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8" name="Freeform 24"/>
          <p:cNvSpPr/>
          <p:nvPr/>
        </p:nvSpPr>
        <p:spPr>
          <a:xfrm>
            <a:off x="13869720" y="5572440"/>
            <a:ext cx="786240" cy="766080"/>
          </a:xfrm>
          <a:custGeom>
            <a:avLst/>
            <a:gdLst>
              <a:gd name="textAreaLeft" fmla="*/ 0 w 786240"/>
              <a:gd name="textAreaRight" fmla="*/ 787320 w 786240"/>
              <a:gd name="textAreaTop" fmla="*/ 0 h 766080"/>
              <a:gd name="textAreaBottom" fmla="*/ 767160 h 766080"/>
            </a:gdLst>
            <a:ahLst/>
            <a:cxnLst/>
            <a:rect l="textAreaLeft" t="textAreaTop" r="textAreaRight" b="textAreaBottom"/>
            <a:pathLst>
              <a:path w="787256" h="767216">
                <a:moveTo>
                  <a:pt x="0" y="0"/>
                </a:moveTo>
                <a:lnTo>
                  <a:pt x="787256" y="0"/>
                </a:lnTo>
                <a:lnTo>
                  <a:pt x="787256" y="767217"/>
                </a:lnTo>
                <a:lnTo>
                  <a:pt x="0" y="767217"/>
                </a:lnTo>
                <a:lnTo>
                  <a:pt x="0" y="0"/>
                </a:lnTo>
                <a:close/>
              </a:path>
            </a:pathLst>
          </a:custGeom>
          <a:blipFill rotWithShape="0">
            <a:blip r:embed="rId45">
              <a:extLst>
                <a:ext uri="{96DAC541-7B7A-43D3-8B79-37D633B846F1}">
                  <asvg:svgBlip xmlns:asvg="http://schemas.microsoft.com/office/drawing/2016/SVG/main" r:embed="rId4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59" name="Freeform 25"/>
          <p:cNvSpPr/>
          <p:nvPr/>
        </p:nvSpPr>
        <p:spPr>
          <a:xfrm>
            <a:off x="10904760" y="8235720"/>
            <a:ext cx="977400" cy="990000"/>
          </a:xfrm>
          <a:custGeom>
            <a:avLst/>
            <a:gdLst>
              <a:gd name="textAreaLeft" fmla="*/ 0 w 977400"/>
              <a:gd name="textAreaRight" fmla="*/ 978480 w 977400"/>
              <a:gd name="textAreaTop" fmla="*/ 0 h 990000"/>
              <a:gd name="textAreaBottom" fmla="*/ 991080 h 990000"/>
            </a:gdLst>
            <a:ahLst/>
            <a:cxnLst/>
            <a:rect l="textAreaLeft" t="textAreaTop" r="textAreaRight" b="textAreaBottom"/>
            <a:pathLst>
              <a:path w="978628" h="991244">
                <a:moveTo>
                  <a:pt x="0" y="0"/>
                </a:moveTo>
                <a:lnTo>
                  <a:pt x="978628" y="0"/>
                </a:lnTo>
                <a:lnTo>
                  <a:pt x="978628" y="991244"/>
                </a:lnTo>
                <a:lnTo>
                  <a:pt x="0" y="991244"/>
                </a:lnTo>
                <a:lnTo>
                  <a:pt x="0" y="0"/>
                </a:lnTo>
                <a:close/>
              </a:path>
            </a:pathLst>
          </a:custGeom>
          <a:blipFill rotWithShape="0">
            <a:blip r:embed="rId47">
              <a:extLst>
                <a:ext uri="{96DAC541-7B7A-43D3-8B79-37D633B846F1}">
                  <asvg:svgBlip xmlns:asvg="http://schemas.microsoft.com/office/drawing/2016/SVG/main" r:embed="rId4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0" name="Freeform 26"/>
          <p:cNvSpPr/>
          <p:nvPr/>
        </p:nvSpPr>
        <p:spPr>
          <a:xfrm>
            <a:off x="12317760" y="8298360"/>
            <a:ext cx="897840" cy="886320"/>
          </a:xfrm>
          <a:custGeom>
            <a:avLst/>
            <a:gdLst>
              <a:gd name="textAreaLeft" fmla="*/ 0 w 897840"/>
              <a:gd name="textAreaRight" fmla="*/ 898920 w 897840"/>
              <a:gd name="textAreaTop" fmla="*/ 0 h 886320"/>
              <a:gd name="textAreaBottom" fmla="*/ 887400 h 886320"/>
            </a:gdLst>
            <a:ahLst/>
            <a:cxnLst/>
            <a:rect l="textAreaLeft" t="textAreaTop" r="textAreaRight" b="textAreaBottom"/>
            <a:pathLst>
              <a:path w="899016" h="887574">
                <a:moveTo>
                  <a:pt x="0" y="0"/>
                </a:moveTo>
                <a:lnTo>
                  <a:pt x="899017" y="0"/>
                </a:lnTo>
                <a:lnTo>
                  <a:pt x="899017" y="887574"/>
                </a:lnTo>
                <a:lnTo>
                  <a:pt x="0" y="887574"/>
                </a:lnTo>
                <a:lnTo>
                  <a:pt x="0" y="0"/>
                </a:lnTo>
                <a:close/>
              </a:path>
            </a:pathLst>
          </a:custGeom>
          <a:blipFill rotWithShape="0">
            <a:blip r:embed="rId49">
              <a:extLst>
                <a:ext uri="{96DAC541-7B7A-43D3-8B79-37D633B846F1}">
                  <asvg:svgBlip xmlns:asvg="http://schemas.microsoft.com/office/drawing/2016/SVG/main" r:embed="rId5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1" name="Freeform 27"/>
          <p:cNvSpPr/>
          <p:nvPr/>
        </p:nvSpPr>
        <p:spPr>
          <a:xfrm>
            <a:off x="12373200" y="5706720"/>
            <a:ext cx="786960" cy="921240"/>
          </a:xfrm>
          <a:custGeom>
            <a:avLst/>
            <a:gdLst>
              <a:gd name="textAreaLeft" fmla="*/ 0 w 786960"/>
              <a:gd name="textAreaRight" fmla="*/ 788040 w 786960"/>
              <a:gd name="textAreaTop" fmla="*/ 0 h 921240"/>
              <a:gd name="textAreaBottom" fmla="*/ 922320 h 921240"/>
            </a:gdLst>
            <a:ahLst/>
            <a:cxnLst/>
            <a:rect l="textAreaLeft" t="textAreaTop" r="textAreaRight" b="textAreaBottom"/>
            <a:pathLst>
              <a:path w="788162" h="922318">
                <a:moveTo>
                  <a:pt x="0" y="0"/>
                </a:moveTo>
                <a:lnTo>
                  <a:pt x="788163" y="0"/>
                </a:lnTo>
                <a:lnTo>
                  <a:pt x="788163" y="922318"/>
                </a:lnTo>
                <a:lnTo>
                  <a:pt x="0" y="922318"/>
                </a:lnTo>
                <a:lnTo>
                  <a:pt x="0" y="0"/>
                </a:lnTo>
                <a:close/>
              </a:path>
            </a:pathLst>
          </a:custGeom>
          <a:blipFill rotWithShape="0">
            <a:blip r:embed="rId51">
              <a:extLst>
                <a:ext uri="{96DAC541-7B7A-43D3-8B79-37D633B846F1}">
                  <asvg:svgBlip xmlns:asvg="http://schemas.microsoft.com/office/drawing/2016/SVG/main" r:embed="rId5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2" name="Freeform 28"/>
          <p:cNvSpPr/>
          <p:nvPr/>
        </p:nvSpPr>
        <p:spPr>
          <a:xfrm>
            <a:off x="5155200" y="6913800"/>
            <a:ext cx="957960" cy="921240"/>
          </a:xfrm>
          <a:custGeom>
            <a:avLst/>
            <a:gdLst>
              <a:gd name="textAreaLeft" fmla="*/ 0 w 957960"/>
              <a:gd name="textAreaRight" fmla="*/ 959040 w 957960"/>
              <a:gd name="textAreaTop" fmla="*/ 0 h 921240"/>
              <a:gd name="textAreaBottom" fmla="*/ 922320 h 921240"/>
            </a:gdLst>
            <a:ahLst/>
            <a:cxnLst/>
            <a:rect l="textAreaLeft" t="textAreaTop" r="textAreaRight" b="textAreaBottom"/>
            <a:pathLst>
              <a:path w="958932" h="922318">
                <a:moveTo>
                  <a:pt x="0" y="0"/>
                </a:moveTo>
                <a:lnTo>
                  <a:pt x="958931" y="0"/>
                </a:lnTo>
                <a:lnTo>
                  <a:pt x="958931" y="922317"/>
                </a:lnTo>
                <a:lnTo>
                  <a:pt x="0" y="922317"/>
                </a:lnTo>
                <a:lnTo>
                  <a:pt x="0" y="0"/>
                </a:lnTo>
                <a:close/>
              </a:path>
            </a:pathLst>
          </a:custGeom>
          <a:blipFill rotWithShape="0">
            <a:blip r:embed="rId53">
              <a:extLst>
                <a:ext uri="{96DAC541-7B7A-43D3-8B79-37D633B846F1}">
                  <asvg:svgBlip xmlns:asvg="http://schemas.microsoft.com/office/drawing/2016/SVG/main" r:embed="rId5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3" name="Freeform 29"/>
          <p:cNvSpPr/>
          <p:nvPr/>
        </p:nvSpPr>
        <p:spPr>
          <a:xfrm>
            <a:off x="3606120" y="6917760"/>
            <a:ext cx="925560" cy="949680"/>
          </a:xfrm>
          <a:custGeom>
            <a:avLst/>
            <a:gdLst>
              <a:gd name="textAreaLeft" fmla="*/ 0 w 925560"/>
              <a:gd name="textAreaRight" fmla="*/ 926640 w 925560"/>
              <a:gd name="textAreaTop" fmla="*/ 0 h 949680"/>
              <a:gd name="textAreaBottom" fmla="*/ 950760 h 949680"/>
            </a:gdLst>
            <a:ahLst/>
            <a:cxnLst/>
            <a:rect l="textAreaLeft" t="textAreaTop" r="textAreaRight" b="textAreaBottom"/>
            <a:pathLst>
              <a:path w="926524" h="950724">
                <a:moveTo>
                  <a:pt x="0" y="0"/>
                </a:moveTo>
                <a:lnTo>
                  <a:pt x="926524" y="0"/>
                </a:lnTo>
                <a:lnTo>
                  <a:pt x="926524" y="950724"/>
                </a:lnTo>
                <a:lnTo>
                  <a:pt x="0" y="950724"/>
                </a:lnTo>
                <a:lnTo>
                  <a:pt x="0" y="0"/>
                </a:lnTo>
                <a:close/>
              </a:path>
            </a:pathLst>
          </a:custGeom>
          <a:blipFill rotWithShape="0">
            <a:blip r:embed="rId55">
              <a:extLst>
                <a:ext uri="{96DAC541-7B7A-43D3-8B79-37D633B846F1}">
                  <asvg:svgBlip xmlns:asvg="http://schemas.microsoft.com/office/drawing/2016/SVG/main" r:embed="rId5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4" name="Freeform 30"/>
          <p:cNvSpPr/>
          <p:nvPr/>
        </p:nvSpPr>
        <p:spPr>
          <a:xfrm>
            <a:off x="2129400" y="7047360"/>
            <a:ext cx="876240" cy="876240"/>
          </a:xfrm>
          <a:custGeom>
            <a:avLst/>
            <a:gdLst>
              <a:gd name="textAreaLeft" fmla="*/ 0 w 876240"/>
              <a:gd name="textAreaRight" fmla="*/ 877320 w 876240"/>
              <a:gd name="textAreaTop" fmla="*/ 0 h 876240"/>
              <a:gd name="textAreaBottom" fmla="*/ 877320 h 876240"/>
            </a:gdLst>
            <a:ahLst/>
            <a:cxnLst/>
            <a:rect l="textAreaLeft" t="textAreaTop" r="textAreaRight" b="textAreaBottom"/>
            <a:pathLst>
              <a:path w="877197" h="877197">
                <a:moveTo>
                  <a:pt x="0" y="0"/>
                </a:moveTo>
                <a:lnTo>
                  <a:pt x="877197" y="0"/>
                </a:lnTo>
                <a:lnTo>
                  <a:pt x="877197" y="877197"/>
                </a:lnTo>
                <a:lnTo>
                  <a:pt x="0" y="877197"/>
                </a:lnTo>
                <a:lnTo>
                  <a:pt x="0" y="0"/>
                </a:lnTo>
                <a:close/>
              </a:path>
            </a:pathLst>
          </a:custGeom>
          <a:blipFill rotWithShape="0">
            <a:blip r:embed="rId57">
              <a:extLst>
                <a:ext uri="{96DAC541-7B7A-43D3-8B79-37D633B846F1}">
                  <asvg:svgBlip xmlns:asvg="http://schemas.microsoft.com/office/drawing/2016/SVG/main" r:embed="rId5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5" name="Freeform 31"/>
          <p:cNvSpPr/>
          <p:nvPr/>
        </p:nvSpPr>
        <p:spPr>
          <a:xfrm>
            <a:off x="2084400" y="2968200"/>
            <a:ext cx="966600" cy="966600"/>
          </a:xfrm>
          <a:custGeom>
            <a:avLst/>
            <a:gdLst>
              <a:gd name="textAreaLeft" fmla="*/ 0 w 966600"/>
              <a:gd name="textAreaRight" fmla="*/ 967680 w 966600"/>
              <a:gd name="textAreaTop" fmla="*/ 0 h 966600"/>
              <a:gd name="textAreaBottom" fmla="*/ 967680 h 966600"/>
            </a:gdLst>
            <a:ahLst/>
            <a:cxnLst/>
            <a:rect l="textAreaLeft" t="textAreaTop" r="textAreaRight" b="textAreaBottom"/>
            <a:pathLst>
              <a:path w="967671" h="967671">
                <a:moveTo>
                  <a:pt x="0" y="0"/>
                </a:moveTo>
                <a:lnTo>
                  <a:pt x="967670" y="0"/>
                </a:lnTo>
                <a:lnTo>
                  <a:pt x="967670" y="967670"/>
                </a:lnTo>
                <a:lnTo>
                  <a:pt x="0" y="967670"/>
                </a:lnTo>
                <a:lnTo>
                  <a:pt x="0" y="0"/>
                </a:lnTo>
                <a:close/>
              </a:path>
            </a:pathLst>
          </a:custGeom>
          <a:blipFill rotWithShape="0">
            <a:blip r:embed="rId59">
              <a:extLst>
                <a:ext uri="{96DAC541-7B7A-43D3-8B79-37D633B846F1}">
                  <asvg:svgBlip xmlns:asvg="http://schemas.microsoft.com/office/drawing/2016/SVG/main" r:embed="rId6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6" name="Freeform 32"/>
          <p:cNvSpPr/>
          <p:nvPr/>
        </p:nvSpPr>
        <p:spPr>
          <a:xfrm>
            <a:off x="14955480" y="7047000"/>
            <a:ext cx="1063080" cy="798120"/>
          </a:xfrm>
          <a:custGeom>
            <a:avLst/>
            <a:gdLst>
              <a:gd name="textAreaLeft" fmla="*/ 0 w 1063080"/>
              <a:gd name="textAreaRight" fmla="*/ 1064160 w 1063080"/>
              <a:gd name="textAreaTop" fmla="*/ 0 h 798120"/>
              <a:gd name="textAreaBottom" fmla="*/ 799200 h 798120"/>
            </a:gdLst>
            <a:ahLst/>
            <a:cxnLst/>
            <a:rect l="textAreaLeft" t="textAreaTop" r="textAreaRight" b="textAreaBottom"/>
            <a:pathLst>
              <a:path w="1064254" h="799158">
                <a:moveTo>
                  <a:pt x="0" y="0"/>
                </a:moveTo>
                <a:lnTo>
                  <a:pt x="1064254" y="0"/>
                </a:lnTo>
                <a:lnTo>
                  <a:pt x="1064254" y="799158"/>
                </a:lnTo>
                <a:lnTo>
                  <a:pt x="0" y="799158"/>
                </a:lnTo>
                <a:lnTo>
                  <a:pt x="0" y="0"/>
                </a:lnTo>
                <a:close/>
              </a:path>
            </a:pathLst>
          </a:custGeom>
          <a:blipFill rotWithShape="0">
            <a:blip r:embed="rId61">
              <a:extLst>
                <a:ext uri="{96DAC541-7B7A-43D3-8B79-37D633B846F1}">
                  <asvg:svgBlip xmlns:asvg="http://schemas.microsoft.com/office/drawing/2016/SVG/main" r:embed="rId6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7" name="Freeform 33"/>
          <p:cNvSpPr/>
          <p:nvPr/>
        </p:nvSpPr>
        <p:spPr>
          <a:xfrm>
            <a:off x="15136560" y="4377960"/>
            <a:ext cx="700920" cy="976320"/>
          </a:xfrm>
          <a:custGeom>
            <a:avLst/>
            <a:gdLst>
              <a:gd name="textAreaLeft" fmla="*/ 0 w 700920"/>
              <a:gd name="textAreaRight" fmla="*/ 702000 w 700920"/>
              <a:gd name="textAreaTop" fmla="*/ 0 h 976320"/>
              <a:gd name="textAreaBottom" fmla="*/ 977400 h 976320"/>
            </a:gdLst>
            <a:ahLst/>
            <a:cxnLst/>
            <a:rect l="textAreaLeft" t="textAreaTop" r="textAreaRight" b="textAreaBottom"/>
            <a:pathLst>
              <a:path w="701847" h="977255">
                <a:moveTo>
                  <a:pt x="0" y="0"/>
                </a:moveTo>
                <a:lnTo>
                  <a:pt x="701847" y="0"/>
                </a:lnTo>
                <a:lnTo>
                  <a:pt x="701847" y="977255"/>
                </a:lnTo>
                <a:lnTo>
                  <a:pt x="0" y="977255"/>
                </a:lnTo>
                <a:lnTo>
                  <a:pt x="0" y="0"/>
                </a:lnTo>
                <a:close/>
              </a:path>
            </a:pathLst>
          </a:custGeom>
          <a:blipFill rotWithShape="0">
            <a:blip r:embed="rId63">
              <a:extLst>
                <a:ext uri="{96DAC541-7B7A-43D3-8B79-37D633B846F1}">
                  <asvg:svgBlip xmlns:asvg="http://schemas.microsoft.com/office/drawing/2016/SVG/main" r:embed="rId6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8" name="Freeform 34"/>
          <p:cNvSpPr/>
          <p:nvPr/>
        </p:nvSpPr>
        <p:spPr>
          <a:xfrm>
            <a:off x="14913360" y="8247240"/>
            <a:ext cx="1146960" cy="988560"/>
          </a:xfrm>
          <a:custGeom>
            <a:avLst/>
            <a:gdLst>
              <a:gd name="textAreaLeft" fmla="*/ 0 w 1146960"/>
              <a:gd name="textAreaRight" fmla="*/ 1148040 w 1146960"/>
              <a:gd name="textAreaTop" fmla="*/ 0 h 988560"/>
              <a:gd name="textAreaBottom" fmla="*/ 989640 h 988560"/>
            </a:gdLst>
            <a:ahLst/>
            <a:cxnLst/>
            <a:rect l="textAreaLeft" t="textAreaTop" r="textAreaRight" b="textAreaBottom"/>
            <a:pathLst>
              <a:path w="1148191" h="989531">
                <a:moveTo>
                  <a:pt x="0" y="0"/>
                </a:moveTo>
                <a:lnTo>
                  <a:pt x="1148191" y="0"/>
                </a:lnTo>
                <a:lnTo>
                  <a:pt x="1148191" y="989532"/>
                </a:lnTo>
                <a:lnTo>
                  <a:pt x="0" y="989532"/>
                </a:lnTo>
                <a:lnTo>
                  <a:pt x="0" y="0"/>
                </a:lnTo>
                <a:close/>
              </a:path>
            </a:pathLst>
          </a:custGeom>
          <a:blipFill rotWithShape="0">
            <a:blip r:embed="rId65">
              <a:extLst>
                <a:ext uri="{96DAC541-7B7A-43D3-8B79-37D633B846F1}">
                  <asvg:svgBlip xmlns:asvg="http://schemas.microsoft.com/office/drawing/2016/SVG/main" r:embed="rId6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69" name="Freeform 35"/>
          <p:cNvSpPr/>
          <p:nvPr/>
        </p:nvSpPr>
        <p:spPr>
          <a:xfrm>
            <a:off x="9759960" y="8289000"/>
            <a:ext cx="883440" cy="883440"/>
          </a:xfrm>
          <a:custGeom>
            <a:avLst/>
            <a:gdLst>
              <a:gd name="textAreaLeft" fmla="*/ 0 w 883440"/>
              <a:gd name="textAreaRight" fmla="*/ 884520 w 883440"/>
              <a:gd name="textAreaTop" fmla="*/ 0 h 883440"/>
              <a:gd name="textAreaBottom" fmla="*/ 884520 h 883440"/>
            </a:gdLst>
            <a:ahLst/>
            <a:cxnLst/>
            <a:rect l="textAreaLeft" t="textAreaTop" r="textAreaRight" b="textAreaBottom"/>
            <a:pathLst>
              <a:path w="884472" h="884472">
                <a:moveTo>
                  <a:pt x="0" y="0"/>
                </a:moveTo>
                <a:lnTo>
                  <a:pt x="884472" y="0"/>
                </a:lnTo>
                <a:lnTo>
                  <a:pt x="884472" y="884472"/>
                </a:lnTo>
                <a:lnTo>
                  <a:pt x="0" y="884472"/>
                </a:lnTo>
                <a:lnTo>
                  <a:pt x="0" y="0"/>
                </a:lnTo>
                <a:close/>
              </a:path>
            </a:pathLst>
          </a:custGeom>
          <a:blipFill rotWithShape="0">
            <a:blip r:embed="rId67">
              <a:extLst>
                <a:ext uri="{96DAC541-7B7A-43D3-8B79-37D633B846F1}">
                  <asvg:svgBlip xmlns:asvg="http://schemas.microsoft.com/office/drawing/2016/SVG/main" r:embed="rId6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0" name="Freeform 36"/>
          <p:cNvSpPr/>
          <p:nvPr/>
        </p:nvSpPr>
        <p:spPr>
          <a:xfrm>
            <a:off x="15136560" y="5628240"/>
            <a:ext cx="1026720" cy="1042200"/>
          </a:xfrm>
          <a:custGeom>
            <a:avLst/>
            <a:gdLst>
              <a:gd name="textAreaLeft" fmla="*/ 0 w 1026720"/>
              <a:gd name="textAreaRight" fmla="*/ 1027800 w 1026720"/>
              <a:gd name="textAreaTop" fmla="*/ 0 h 1042200"/>
              <a:gd name="textAreaBottom" fmla="*/ 1043280 h 1042200"/>
            </a:gdLst>
            <a:ahLst/>
            <a:cxnLst/>
            <a:rect l="textAreaLeft" t="textAreaTop" r="textAreaRight" b="textAreaBottom"/>
            <a:pathLst>
              <a:path w="1027960" h="1043133">
                <a:moveTo>
                  <a:pt x="0" y="0"/>
                </a:moveTo>
                <a:lnTo>
                  <a:pt x="1027960" y="0"/>
                </a:lnTo>
                <a:lnTo>
                  <a:pt x="1027960" y="1043133"/>
                </a:lnTo>
                <a:lnTo>
                  <a:pt x="0" y="1043133"/>
                </a:lnTo>
                <a:lnTo>
                  <a:pt x="0" y="0"/>
                </a:lnTo>
                <a:close/>
              </a:path>
            </a:pathLst>
          </a:custGeom>
          <a:blipFill rotWithShape="0">
            <a:blip r:embed="rId69">
              <a:extLst>
                <a:ext uri="{96DAC541-7B7A-43D3-8B79-37D633B846F1}">
                  <asvg:svgBlip xmlns:asvg="http://schemas.microsoft.com/office/drawing/2016/SVG/main" r:embed="rId7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1" name="Freeform 37"/>
          <p:cNvSpPr/>
          <p:nvPr/>
        </p:nvSpPr>
        <p:spPr>
          <a:xfrm>
            <a:off x="6561000" y="2924640"/>
            <a:ext cx="788400" cy="974880"/>
          </a:xfrm>
          <a:custGeom>
            <a:avLst/>
            <a:gdLst>
              <a:gd name="textAreaLeft" fmla="*/ 0 w 788400"/>
              <a:gd name="textAreaRight" fmla="*/ 789480 w 788400"/>
              <a:gd name="textAreaTop" fmla="*/ 0 h 974880"/>
              <a:gd name="textAreaBottom" fmla="*/ 975960 h 974880"/>
            </a:gdLst>
            <a:ahLst/>
            <a:cxnLst/>
            <a:rect l="textAreaLeft" t="textAreaTop" r="textAreaRight" b="textAreaBottom"/>
            <a:pathLst>
              <a:path w="789574" h="975879">
                <a:moveTo>
                  <a:pt x="0" y="0"/>
                </a:moveTo>
                <a:lnTo>
                  <a:pt x="789575" y="0"/>
                </a:lnTo>
                <a:lnTo>
                  <a:pt x="789575" y="975878"/>
                </a:lnTo>
                <a:lnTo>
                  <a:pt x="0" y="975878"/>
                </a:lnTo>
                <a:lnTo>
                  <a:pt x="0" y="0"/>
                </a:lnTo>
                <a:close/>
              </a:path>
            </a:pathLst>
          </a:custGeom>
          <a:blipFill rotWithShape="0">
            <a:blip r:embed="rId71">
              <a:extLst>
                <a:ext uri="{96DAC541-7B7A-43D3-8B79-37D633B846F1}">
                  <asvg:svgBlip xmlns:asvg="http://schemas.microsoft.com/office/drawing/2016/SVG/main" r:embed="rId7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2" name="Freeform 38"/>
          <p:cNvSpPr/>
          <p:nvPr/>
        </p:nvSpPr>
        <p:spPr>
          <a:xfrm>
            <a:off x="9510840" y="3007080"/>
            <a:ext cx="1180800" cy="886320"/>
          </a:xfrm>
          <a:custGeom>
            <a:avLst/>
            <a:gdLst>
              <a:gd name="textAreaLeft" fmla="*/ 0 w 1180800"/>
              <a:gd name="textAreaRight" fmla="*/ 1181880 w 1180800"/>
              <a:gd name="textAreaTop" fmla="*/ 0 h 886320"/>
              <a:gd name="textAreaBottom" fmla="*/ 887400 h 886320"/>
            </a:gdLst>
            <a:ahLst/>
            <a:cxnLst/>
            <a:rect l="textAreaLeft" t="textAreaTop" r="textAreaRight" b="textAreaBottom"/>
            <a:pathLst>
              <a:path w="1181705" h="887353">
                <a:moveTo>
                  <a:pt x="0" y="0"/>
                </a:moveTo>
                <a:lnTo>
                  <a:pt x="1181705" y="0"/>
                </a:lnTo>
                <a:lnTo>
                  <a:pt x="1181705" y="887353"/>
                </a:lnTo>
                <a:lnTo>
                  <a:pt x="0" y="887353"/>
                </a:lnTo>
                <a:lnTo>
                  <a:pt x="0" y="0"/>
                </a:lnTo>
                <a:close/>
              </a:path>
            </a:pathLst>
          </a:custGeom>
          <a:blipFill rotWithShape="0">
            <a:blip r:embed="rId73">
              <a:extLst>
                <a:ext uri="{96DAC541-7B7A-43D3-8B79-37D633B846F1}">
                  <asvg:svgBlip xmlns:asvg="http://schemas.microsoft.com/office/drawing/2016/SVG/main" r:embed="rId7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3" name="Freeform 39"/>
          <p:cNvSpPr/>
          <p:nvPr/>
        </p:nvSpPr>
        <p:spPr>
          <a:xfrm>
            <a:off x="12349800" y="2989440"/>
            <a:ext cx="963000" cy="977400"/>
          </a:xfrm>
          <a:custGeom>
            <a:avLst/>
            <a:gdLst>
              <a:gd name="textAreaLeft" fmla="*/ 0 w 963000"/>
              <a:gd name="textAreaRight" fmla="*/ 964080 w 963000"/>
              <a:gd name="textAreaTop" fmla="*/ 0 h 977400"/>
              <a:gd name="textAreaBottom" fmla="*/ 978480 h 977400"/>
            </a:gdLst>
            <a:ahLst/>
            <a:cxnLst/>
            <a:rect l="textAreaLeft" t="textAreaTop" r="textAreaRight" b="textAreaBottom"/>
            <a:pathLst>
              <a:path w="964077" h="978307">
                <a:moveTo>
                  <a:pt x="0" y="0"/>
                </a:moveTo>
                <a:lnTo>
                  <a:pt x="964077" y="0"/>
                </a:lnTo>
                <a:lnTo>
                  <a:pt x="964077" y="978307"/>
                </a:lnTo>
                <a:lnTo>
                  <a:pt x="0" y="978307"/>
                </a:lnTo>
                <a:lnTo>
                  <a:pt x="0" y="0"/>
                </a:lnTo>
                <a:close/>
              </a:path>
            </a:pathLst>
          </a:custGeom>
          <a:blipFill rotWithShape="0">
            <a:blip r:embed="rId75">
              <a:extLst>
                <a:ext uri="{96DAC541-7B7A-43D3-8B79-37D633B846F1}">
                  <asvg:svgBlip xmlns:asvg="http://schemas.microsoft.com/office/drawing/2016/SVG/main" r:embed="rId7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4" name="Freeform 40"/>
          <p:cNvSpPr/>
          <p:nvPr/>
        </p:nvSpPr>
        <p:spPr>
          <a:xfrm>
            <a:off x="3530160" y="2948040"/>
            <a:ext cx="1077840" cy="1060200"/>
          </a:xfrm>
          <a:custGeom>
            <a:avLst/>
            <a:gdLst>
              <a:gd name="textAreaLeft" fmla="*/ 0 w 1077840"/>
              <a:gd name="textAreaRight" fmla="*/ 1078920 w 1077840"/>
              <a:gd name="textAreaTop" fmla="*/ 0 h 1060200"/>
              <a:gd name="textAreaBottom" fmla="*/ 1061280 h 1060200"/>
            </a:gdLst>
            <a:ahLst/>
            <a:cxnLst/>
            <a:rect l="textAreaLeft" t="textAreaTop" r="textAreaRight" b="textAreaBottom"/>
            <a:pathLst>
              <a:path w="1079092" h="1061434">
                <a:moveTo>
                  <a:pt x="0" y="0"/>
                </a:moveTo>
                <a:lnTo>
                  <a:pt x="1079092" y="0"/>
                </a:lnTo>
                <a:lnTo>
                  <a:pt x="1079092" y="1061434"/>
                </a:lnTo>
                <a:lnTo>
                  <a:pt x="0" y="1061434"/>
                </a:lnTo>
                <a:lnTo>
                  <a:pt x="0" y="0"/>
                </a:lnTo>
                <a:close/>
              </a:path>
            </a:pathLst>
          </a:custGeom>
          <a:blipFill rotWithShape="0">
            <a:blip r:embed="rId77">
              <a:extLst>
                <a:ext uri="{96DAC541-7B7A-43D3-8B79-37D633B846F1}">
                  <asvg:svgBlip xmlns:asvg="http://schemas.microsoft.com/office/drawing/2016/SVG/main" r:embed="rId7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5" name="Freeform 41"/>
          <p:cNvSpPr/>
          <p:nvPr/>
        </p:nvSpPr>
        <p:spPr>
          <a:xfrm>
            <a:off x="7919640" y="2905920"/>
            <a:ext cx="1235520" cy="857880"/>
          </a:xfrm>
          <a:custGeom>
            <a:avLst/>
            <a:gdLst>
              <a:gd name="textAreaLeft" fmla="*/ 0 w 1235520"/>
              <a:gd name="textAreaRight" fmla="*/ 1236600 w 1235520"/>
              <a:gd name="textAreaTop" fmla="*/ 0 h 857880"/>
              <a:gd name="textAreaBottom" fmla="*/ 858960 h 857880"/>
            </a:gdLst>
            <a:ahLst/>
            <a:cxnLst/>
            <a:rect l="textAreaLeft" t="textAreaTop" r="textAreaRight" b="textAreaBottom"/>
            <a:pathLst>
              <a:path w="1236499" h="858804">
                <a:moveTo>
                  <a:pt x="0" y="0"/>
                </a:moveTo>
                <a:lnTo>
                  <a:pt x="1236499" y="0"/>
                </a:lnTo>
                <a:lnTo>
                  <a:pt x="1236499" y="858804"/>
                </a:lnTo>
                <a:lnTo>
                  <a:pt x="0" y="858804"/>
                </a:lnTo>
                <a:lnTo>
                  <a:pt x="0" y="0"/>
                </a:lnTo>
                <a:close/>
              </a:path>
            </a:pathLst>
          </a:custGeom>
          <a:blipFill rotWithShape="0">
            <a:blip r:embed="rId79">
              <a:extLst>
                <a:ext uri="{96DAC541-7B7A-43D3-8B79-37D633B846F1}">
                  <asvg:svgBlip xmlns:asvg="http://schemas.microsoft.com/office/drawing/2016/SVG/main" r:embed="rId8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6" name="Freeform 42"/>
          <p:cNvSpPr/>
          <p:nvPr/>
        </p:nvSpPr>
        <p:spPr>
          <a:xfrm>
            <a:off x="5113080" y="2905920"/>
            <a:ext cx="1042200" cy="1028880"/>
          </a:xfrm>
          <a:custGeom>
            <a:avLst/>
            <a:gdLst>
              <a:gd name="textAreaLeft" fmla="*/ 0 w 1042200"/>
              <a:gd name="textAreaRight" fmla="*/ 1043280 w 1042200"/>
              <a:gd name="textAreaTop" fmla="*/ 0 h 1028880"/>
              <a:gd name="textAreaBottom" fmla="*/ 1029960 h 1028880"/>
            </a:gdLst>
            <a:ahLst/>
            <a:cxnLst/>
            <a:rect l="textAreaLeft" t="textAreaTop" r="textAreaRight" b="textAreaBottom"/>
            <a:pathLst>
              <a:path w="1043208" h="1029931">
                <a:moveTo>
                  <a:pt x="0" y="0"/>
                </a:moveTo>
                <a:lnTo>
                  <a:pt x="1043208" y="0"/>
                </a:lnTo>
                <a:lnTo>
                  <a:pt x="1043208" y="1029930"/>
                </a:lnTo>
                <a:lnTo>
                  <a:pt x="0" y="1029930"/>
                </a:lnTo>
                <a:lnTo>
                  <a:pt x="0" y="0"/>
                </a:lnTo>
                <a:close/>
              </a:path>
            </a:pathLst>
          </a:custGeom>
          <a:blipFill rotWithShape="0">
            <a:blip r:embed="rId81">
              <a:extLst>
                <a:ext uri="{96DAC541-7B7A-43D3-8B79-37D633B846F1}">
                  <asvg:svgBlip xmlns:asvg="http://schemas.microsoft.com/office/drawing/2016/SVG/main" r:embed="rId8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7" name="Freeform 43"/>
          <p:cNvSpPr/>
          <p:nvPr/>
        </p:nvSpPr>
        <p:spPr>
          <a:xfrm>
            <a:off x="11152080" y="2986920"/>
            <a:ext cx="892080" cy="1071360"/>
          </a:xfrm>
          <a:custGeom>
            <a:avLst/>
            <a:gdLst>
              <a:gd name="textAreaLeft" fmla="*/ 0 w 892080"/>
              <a:gd name="textAreaRight" fmla="*/ 893160 w 892080"/>
              <a:gd name="textAreaTop" fmla="*/ 0 h 1071360"/>
              <a:gd name="textAreaBottom" fmla="*/ 1072440 h 1071360"/>
            </a:gdLst>
            <a:ahLst/>
            <a:cxnLst/>
            <a:rect l="textAreaLeft" t="textAreaTop" r="textAreaRight" b="textAreaBottom"/>
            <a:pathLst>
              <a:path w="893040" h="1072428">
                <a:moveTo>
                  <a:pt x="0" y="0"/>
                </a:moveTo>
                <a:lnTo>
                  <a:pt x="893040" y="0"/>
                </a:lnTo>
                <a:lnTo>
                  <a:pt x="893040" y="1072428"/>
                </a:lnTo>
                <a:lnTo>
                  <a:pt x="0" y="1072428"/>
                </a:lnTo>
                <a:lnTo>
                  <a:pt x="0" y="0"/>
                </a:lnTo>
                <a:close/>
              </a:path>
            </a:pathLst>
          </a:custGeom>
          <a:blipFill rotWithShape="0">
            <a:blip r:embed="rId83">
              <a:extLst>
                <a:ext uri="{96DAC541-7B7A-43D3-8B79-37D633B846F1}">
                  <asvg:svgBlip xmlns:asvg="http://schemas.microsoft.com/office/drawing/2016/SVG/main" r:embed="rId8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8" name="Freeform 44"/>
          <p:cNvSpPr/>
          <p:nvPr/>
        </p:nvSpPr>
        <p:spPr>
          <a:xfrm>
            <a:off x="15136560" y="2815200"/>
            <a:ext cx="1022760" cy="1039680"/>
          </a:xfrm>
          <a:custGeom>
            <a:avLst/>
            <a:gdLst>
              <a:gd name="textAreaLeft" fmla="*/ 0 w 1022760"/>
              <a:gd name="textAreaRight" fmla="*/ 1023840 w 1022760"/>
              <a:gd name="textAreaTop" fmla="*/ 0 h 1039680"/>
              <a:gd name="textAreaBottom" fmla="*/ 1040760 h 1039680"/>
            </a:gdLst>
            <a:ahLst/>
            <a:cxnLst/>
            <a:rect l="textAreaLeft" t="textAreaTop" r="textAreaRight" b="textAreaBottom"/>
            <a:pathLst>
              <a:path w="1023765" h="1040796">
                <a:moveTo>
                  <a:pt x="0" y="0"/>
                </a:moveTo>
                <a:lnTo>
                  <a:pt x="1023765" y="0"/>
                </a:lnTo>
                <a:lnTo>
                  <a:pt x="1023765" y="1040796"/>
                </a:lnTo>
                <a:lnTo>
                  <a:pt x="0" y="1040796"/>
                </a:lnTo>
                <a:lnTo>
                  <a:pt x="0" y="0"/>
                </a:lnTo>
                <a:close/>
              </a:path>
            </a:pathLst>
          </a:custGeom>
          <a:blipFill rotWithShape="0">
            <a:blip r:embed="rId85">
              <a:extLst>
                <a:ext uri="{96DAC541-7B7A-43D3-8B79-37D633B846F1}">
                  <asvg:svgBlip xmlns:asvg="http://schemas.microsoft.com/office/drawing/2016/SVG/main" r:embed="rId8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79" name="Freeform 45"/>
          <p:cNvSpPr/>
          <p:nvPr/>
        </p:nvSpPr>
        <p:spPr>
          <a:xfrm>
            <a:off x="13866120" y="2905920"/>
            <a:ext cx="869400" cy="948600"/>
          </a:xfrm>
          <a:custGeom>
            <a:avLst/>
            <a:gdLst>
              <a:gd name="textAreaLeft" fmla="*/ 0 w 869400"/>
              <a:gd name="textAreaRight" fmla="*/ 870480 w 869400"/>
              <a:gd name="textAreaTop" fmla="*/ 0 h 948600"/>
              <a:gd name="textAreaBottom" fmla="*/ 949680 h 948600"/>
            </a:gdLst>
            <a:ahLst/>
            <a:cxnLst/>
            <a:rect l="textAreaLeft" t="textAreaTop" r="textAreaRight" b="textAreaBottom"/>
            <a:pathLst>
              <a:path w="870363" h="949800">
                <a:moveTo>
                  <a:pt x="0" y="0"/>
                </a:moveTo>
                <a:lnTo>
                  <a:pt x="870363" y="0"/>
                </a:lnTo>
                <a:lnTo>
                  <a:pt x="870363" y="949800"/>
                </a:lnTo>
                <a:lnTo>
                  <a:pt x="0" y="949800"/>
                </a:lnTo>
                <a:lnTo>
                  <a:pt x="0" y="0"/>
                </a:lnTo>
                <a:close/>
              </a:path>
            </a:pathLst>
          </a:custGeom>
          <a:blipFill rotWithShape="0">
            <a:blip r:embed="rId87">
              <a:extLst>
                <a:ext uri="{96DAC541-7B7A-43D3-8B79-37D633B846F1}">
                  <asvg:svgBlip xmlns:asvg="http://schemas.microsoft.com/office/drawing/2016/SVG/main" r:embed="rId8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0" name="Freeform 46"/>
          <p:cNvSpPr/>
          <p:nvPr/>
        </p:nvSpPr>
        <p:spPr>
          <a:xfrm>
            <a:off x="8110800" y="4265640"/>
            <a:ext cx="820080" cy="820080"/>
          </a:xfrm>
          <a:custGeom>
            <a:avLst/>
            <a:gdLst>
              <a:gd name="textAreaLeft" fmla="*/ 0 w 820080"/>
              <a:gd name="textAreaRight" fmla="*/ 821160 w 820080"/>
              <a:gd name="textAreaTop" fmla="*/ 0 h 820080"/>
              <a:gd name="textAreaBottom" fmla="*/ 821160 h 820080"/>
            </a:gdLst>
            <a:ahLst/>
            <a:cxnLst/>
            <a:rect l="textAreaLeft" t="textAreaTop" r="textAreaRight" b="textAreaBottom"/>
            <a:pathLst>
              <a:path w="821164" h="821164">
                <a:moveTo>
                  <a:pt x="0" y="0"/>
                </a:moveTo>
                <a:lnTo>
                  <a:pt x="821164" y="0"/>
                </a:lnTo>
                <a:lnTo>
                  <a:pt x="821164" y="821164"/>
                </a:lnTo>
                <a:lnTo>
                  <a:pt x="0" y="821164"/>
                </a:lnTo>
                <a:lnTo>
                  <a:pt x="0" y="0"/>
                </a:lnTo>
                <a:close/>
              </a:path>
            </a:pathLst>
          </a:custGeom>
          <a:blipFill rotWithShape="0">
            <a:blip r:embed="rId89">
              <a:extLst>
                <a:ext uri="{96DAC541-7B7A-43D3-8B79-37D633B846F1}">
                  <asvg:svgBlip xmlns:asvg="http://schemas.microsoft.com/office/drawing/2016/SVG/main" r:embed="rId9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1" name="Freeform 47"/>
          <p:cNvSpPr/>
          <p:nvPr/>
        </p:nvSpPr>
        <p:spPr>
          <a:xfrm>
            <a:off x="6617520" y="4248000"/>
            <a:ext cx="803520" cy="909360"/>
          </a:xfrm>
          <a:custGeom>
            <a:avLst/>
            <a:gdLst>
              <a:gd name="textAreaLeft" fmla="*/ 0 w 803520"/>
              <a:gd name="textAreaRight" fmla="*/ 804600 w 803520"/>
              <a:gd name="textAreaTop" fmla="*/ 0 h 909360"/>
              <a:gd name="textAreaBottom" fmla="*/ 910440 h 909360"/>
            </a:gdLst>
            <a:ahLst/>
            <a:cxnLst/>
            <a:rect l="textAreaLeft" t="textAreaTop" r="textAreaRight" b="textAreaBottom"/>
            <a:pathLst>
              <a:path w="804521" h="910349">
                <a:moveTo>
                  <a:pt x="0" y="0"/>
                </a:moveTo>
                <a:lnTo>
                  <a:pt x="804522" y="0"/>
                </a:lnTo>
                <a:lnTo>
                  <a:pt x="804522" y="910350"/>
                </a:lnTo>
                <a:lnTo>
                  <a:pt x="0" y="910350"/>
                </a:lnTo>
                <a:lnTo>
                  <a:pt x="0" y="0"/>
                </a:lnTo>
                <a:close/>
              </a:path>
            </a:pathLst>
          </a:custGeom>
          <a:blipFill rotWithShape="0">
            <a:blip r:embed="rId91">
              <a:extLst>
                <a:ext uri="{96DAC541-7B7A-43D3-8B79-37D633B846F1}">
                  <asvg:svgBlip xmlns:asvg="http://schemas.microsoft.com/office/drawing/2016/SVG/main" r:embed="rId9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2" name="Freeform 48"/>
          <p:cNvSpPr/>
          <p:nvPr/>
        </p:nvSpPr>
        <p:spPr>
          <a:xfrm>
            <a:off x="8110800" y="6982920"/>
            <a:ext cx="1015560" cy="724320"/>
          </a:xfrm>
          <a:custGeom>
            <a:avLst/>
            <a:gdLst>
              <a:gd name="textAreaLeft" fmla="*/ 0 w 1015560"/>
              <a:gd name="textAreaRight" fmla="*/ 1016640 w 1015560"/>
              <a:gd name="textAreaTop" fmla="*/ 0 h 724320"/>
              <a:gd name="textAreaBottom" fmla="*/ 725400 h 724320"/>
            </a:gdLst>
            <a:ahLst/>
            <a:cxnLst/>
            <a:rect l="textAreaLeft" t="textAreaTop" r="textAreaRight" b="textAreaBottom"/>
            <a:pathLst>
              <a:path w="1016533" h="725550">
                <a:moveTo>
                  <a:pt x="0" y="0"/>
                </a:moveTo>
                <a:lnTo>
                  <a:pt x="1016533" y="0"/>
                </a:lnTo>
                <a:lnTo>
                  <a:pt x="1016533" y="725551"/>
                </a:lnTo>
                <a:lnTo>
                  <a:pt x="0" y="725551"/>
                </a:lnTo>
                <a:lnTo>
                  <a:pt x="0" y="0"/>
                </a:lnTo>
                <a:close/>
              </a:path>
            </a:pathLst>
          </a:custGeom>
          <a:blipFill rotWithShape="0">
            <a:blip r:embed="rId93">
              <a:extLst>
                <a:ext uri="{96DAC541-7B7A-43D3-8B79-37D633B846F1}">
                  <asvg:svgBlip xmlns:asvg="http://schemas.microsoft.com/office/drawing/2016/SVG/main" r:embed="rId9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3" name="Freeform 49"/>
          <p:cNvSpPr/>
          <p:nvPr/>
        </p:nvSpPr>
        <p:spPr>
          <a:xfrm>
            <a:off x="6433200" y="6940800"/>
            <a:ext cx="1044360" cy="766800"/>
          </a:xfrm>
          <a:custGeom>
            <a:avLst/>
            <a:gdLst>
              <a:gd name="textAreaLeft" fmla="*/ 0 w 1044360"/>
              <a:gd name="textAreaRight" fmla="*/ 1045440 w 1044360"/>
              <a:gd name="textAreaTop" fmla="*/ 0 h 766800"/>
              <a:gd name="textAreaBottom" fmla="*/ 767880 h 766800"/>
            </a:gdLst>
            <a:ahLst/>
            <a:cxnLst/>
            <a:rect l="textAreaLeft" t="textAreaTop" r="textAreaRight" b="textAreaBottom"/>
            <a:pathLst>
              <a:path w="1045309" h="767827">
                <a:moveTo>
                  <a:pt x="0" y="0"/>
                </a:moveTo>
                <a:lnTo>
                  <a:pt x="1045309" y="0"/>
                </a:lnTo>
                <a:lnTo>
                  <a:pt x="1045309" y="767827"/>
                </a:lnTo>
                <a:lnTo>
                  <a:pt x="0" y="767827"/>
                </a:lnTo>
                <a:lnTo>
                  <a:pt x="0" y="0"/>
                </a:lnTo>
                <a:close/>
              </a:path>
            </a:pathLst>
          </a:custGeom>
          <a:blipFill rotWithShape="0">
            <a:blip r:embed="rId95">
              <a:extLst>
                <a:ext uri="{96DAC541-7B7A-43D3-8B79-37D633B846F1}">
                  <asvg:svgBlip xmlns:asvg="http://schemas.microsoft.com/office/drawing/2016/SVG/main" r:embed="rId9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4" name="Freeform 50"/>
          <p:cNvSpPr/>
          <p:nvPr/>
        </p:nvSpPr>
        <p:spPr>
          <a:xfrm>
            <a:off x="5259960" y="4352400"/>
            <a:ext cx="767160" cy="938160"/>
          </a:xfrm>
          <a:custGeom>
            <a:avLst/>
            <a:gdLst>
              <a:gd name="textAreaLeft" fmla="*/ 0 w 767160"/>
              <a:gd name="textAreaRight" fmla="*/ 768240 w 767160"/>
              <a:gd name="textAreaTop" fmla="*/ 0 h 938160"/>
              <a:gd name="textAreaBottom" fmla="*/ 939240 h 938160"/>
            </a:gdLst>
            <a:ahLst/>
            <a:cxnLst/>
            <a:rect l="textAreaLeft" t="textAreaTop" r="textAreaRight" b="textAreaBottom"/>
            <a:pathLst>
              <a:path w="768331" h="939072">
                <a:moveTo>
                  <a:pt x="0" y="0"/>
                </a:moveTo>
                <a:lnTo>
                  <a:pt x="768331" y="0"/>
                </a:lnTo>
                <a:lnTo>
                  <a:pt x="768331" y="939072"/>
                </a:lnTo>
                <a:lnTo>
                  <a:pt x="0" y="939072"/>
                </a:lnTo>
                <a:lnTo>
                  <a:pt x="0" y="0"/>
                </a:lnTo>
                <a:close/>
              </a:path>
            </a:pathLst>
          </a:custGeom>
          <a:blipFill rotWithShape="0">
            <a:blip r:embed="rId97">
              <a:extLst>
                <a:ext uri="{96DAC541-7B7A-43D3-8B79-37D633B846F1}">
                  <asvg:svgBlip xmlns:asvg="http://schemas.microsoft.com/office/drawing/2016/SVG/main" r:embed="rId9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5" name="Freeform 51"/>
          <p:cNvSpPr/>
          <p:nvPr/>
        </p:nvSpPr>
        <p:spPr>
          <a:xfrm>
            <a:off x="3521160" y="4446360"/>
            <a:ext cx="1138320" cy="879120"/>
          </a:xfrm>
          <a:custGeom>
            <a:avLst/>
            <a:gdLst>
              <a:gd name="textAreaLeft" fmla="*/ 0 w 1138320"/>
              <a:gd name="textAreaRight" fmla="*/ 1139400 w 1138320"/>
              <a:gd name="textAreaTop" fmla="*/ 0 h 879120"/>
              <a:gd name="textAreaBottom" fmla="*/ 880200 h 879120"/>
            </a:gdLst>
            <a:ahLst/>
            <a:cxnLst/>
            <a:rect l="textAreaLeft" t="textAreaTop" r="textAreaRight" b="textAreaBottom"/>
            <a:pathLst>
              <a:path w="1139309" h="880375">
                <a:moveTo>
                  <a:pt x="0" y="0"/>
                </a:moveTo>
                <a:lnTo>
                  <a:pt x="1139309" y="0"/>
                </a:lnTo>
                <a:lnTo>
                  <a:pt x="1139309" y="880375"/>
                </a:lnTo>
                <a:lnTo>
                  <a:pt x="0" y="880375"/>
                </a:lnTo>
                <a:lnTo>
                  <a:pt x="0" y="0"/>
                </a:lnTo>
                <a:close/>
              </a:path>
            </a:pathLst>
          </a:custGeom>
          <a:blipFill rotWithShape="0">
            <a:blip r:embed="rId99">
              <a:extLst>
                <a:ext uri="{96DAC541-7B7A-43D3-8B79-37D633B846F1}">
                  <asvg:svgBlip xmlns:asvg="http://schemas.microsoft.com/office/drawing/2016/SVG/main" r:embed="rId10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6" name="Freeform 52"/>
          <p:cNvSpPr/>
          <p:nvPr/>
        </p:nvSpPr>
        <p:spPr>
          <a:xfrm>
            <a:off x="2334240" y="4397400"/>
            <a:ext cx="544680" cy="922680"/>
          </a:xfrm>
          <a:custGeom>
            <a:avLst/>
            <a:gdLst>
              <a:gd name="textAreaLeft" fmla="*/ 0 w 544680"/>
              <a:gd name="textAreaRight" fmla="*/ 545760 w 544680"/>
              <a:gd name="textAreaTop" fmla="*/ 0 h 922680"/>
              <a:gd name="textAreaBottom" fmla="*/ 923760 h 922680"/>
            </a:gdLst>
            <a:ahLst/>
            <a:cxnLst/>
            <a:rect l="textAreaLeft" t="textAreaTop" r="textAreaRight" b="textAreaBottom"/>
            <a:pathLst>
              <a:path w="545814" h="923685">
                <a:moveTo>
                  <a:pt x="0" y="0"/>
                </a:moveTo>
                <a:lnTo>
                  <a:pt x="545814" y="0"/>
                </a:lnTo>
                <a:lnTo>
                  <a:pt x="545814" y="923685"/>
                </a:lnTo>
                <a:lnTo>
                  <a:pt x="0" y="923685"/>
                </a:lnTo>
                <a:lnTo>
                  <a:pt x="0" y="0"/>
                </a:lnTo>
                <a:close/>
              </a:path>
            </a:pathLst>
          </a:custGeom>
          <a:blipFill rotWithShape="0">
            <a:blip r:embed="rId101">
              <a:extLst>
                <a:ext uri="{96DAC541-7B7A-43D3-8B79-37D633B846F1}">
                  <asvg:svgBlip xmlns:asvg="http://schemas.microsoft.com/office/drawing/2016/SVG/main" r:embed="rId10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487" name="TextBox 53"/>
          <p:cNvSpPr/>
          <p:nvPr/>
        </p:nvSpPr>
        <p:spPr>
          <a:xfrm>
            <a:off x="5155200" y="1290600"/>
            <a:ext cx="7852680" cy="1092960"/>
          </a:xfrm>
          <a:prstGeom prst="rect">
            <a:avLst/>
          </a:prstGeom>
          <a:noFill/>
          <a:ln w="0">
            <a:noFill/>
          </a:ln>
        </p:spPr>
        <p:style>
          <a:lnRef idx="0"/>
          <a:fillRef idx="0"/>
          <a:effectRef idx="0"/>
          <a:fontRef idx="minor"/>
        </p:style>
        <p:txBody>
          <a:bodyPr lIns="0" rIns="0" tIns="0" bIns="0" anchor="t">
            <a:spAutoFit/>
          </a:bodyPr>
          <a:p>
            <a:pPr algn="ctr" defTabSz="914400">
              <a:lnSpc>
                <a:spcPts val="8609"/>
              </a:lnSpc>
              <a:tabLst>
                <a:tab algn="l" pos="0"/>
              </a:tabLst>
            </a:pPr>
            <a:r>
              <a:rPr b="0" lang="en-US" sz="6150" strike="noStrike" u="none">
                <a:solidFill>
                  <a:srgbClr val="051d40"/>
                </a:solidFill>
                <a:effectLst/>
                <a:uFillTx/>
                <a:latin typeface="Montserrat"/>
                <a:ea typeface="Montserrat"/>
              </a:rPr>
              <a:t>Resource Page</a:t>
            </a:r>
            <a:endParaRPr b="0" lang="en-IN" sz="61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05" name="Group 2"/>
          <p:cNvGrpSpPr/>
          <p:nvPr/>
        </p:nvGrpSpPr>
        <p:grpSpPr>
          <a:xfrm>
            <a:off x="14517720" y="-459720"/>
            <a:ext cx="3963240" cy="11061360"/>
            <a:chOff x="14517720" y="-459720"/>
            <a:chExt cx="3963240" cy="11061360"/>
          </a:xfrm>
        </p:grpSpPr>
        <p:sp>
          <p:nvSpPr>
            <p:cNvPr id="106" name="Freeform 3"/>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07" name="TextBox 4"/>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tabLst>
                  <a:tab algn="l" pos="0"/>
                </a:tabLst>
              </a:pPr>
              <a:endParaRPr b="0" lang="en-US" sz="1800" strike="noStrike" u="none">
                <a:solidFill>
                  <a:schemeClr val="dk1"/>
                </a:solidFill>
                <a:effectLst/>
                <a:uFillTx/>
                <a:latin typeface="Calibri"/>
              </a:endParaRPr>
            </a:p>
          </p:txBody>
        </p:sp>
      </p:grpSp>
      <p:sp>
        <p:nvSpPr>
          <p:cNvPr id="108" name="TextBox 5"/>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09" name="Group 6"/>
          <p:cNvGrpSpPr/>
          <p:nvPr/>
        </p:nvGrpSpPr>
        <p:grpSpPr>
          <a:xfrm>
            <a:off x="-1867680" y="-1613880"/>
            <a:ext cx="3734280" cy="3734280"/>
            <a:chOff x="-1867680" y="-1613880"/>
            <a:chExt cx="3734280" cy="3734280"/>
          </a:xfrm>
        </p:grpSpPr>
        <p:sp>
          <p:nvSpPr>
            <p:cNvPr id="110" name="Freeform 7"/>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11" name="TextBox 8"/>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12" name=""/>
          <p:cNvSpPr/>
          <p:nvPr/>
        </p:nvSpPr>
        <p:spPr>
          <a:xfrm>
            <a:off x="2880000" y="1439640"/>
            <a:ext cx="75420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2a6099"/>
                </a:solidFill>
                <a:effectLst/>
                <a:uFillTx/>
                <a:latin typeface="Arial"/>
              </a:rPr>
              <a:t>Acknowledgments</a:t>
            </a:r>
            <a:endParaRPr b="0" lang="en-IN" sz="4800" strike="noStrike" u="none">
              <a:solidFill>
                <a:srgbClr val="000000"/>
              </a:solidFill>
              <a:effectLst/>
              <a:uFillTx/>
              <a:latin typeface="Arial"/>
            </a:endParaRPr>
          </a:p>
        </p:txBody>
      </p:sp>
      <p:sp>
        <p:nvSpPr>
          <p:cNvPr id="113" name=""/>
          <p:cNvSpPr/>
          <p:nvPr/>
        </p:nvSpPr>
        <p:spPr>
          <a:xfrm>
            <a:off x="2340000" y="3239640"/>
            <a:ext cx="8099280" cy="485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600" strike="noStrike" u="none">
                <a:solidFill>
                  <a:srgbClr val="333333"/>
                </a:solidFill>
                <a:effectLst/>
                <a:uFillTx/>
                <a:latin typeface="Segoe UI"/>
              </a:rPr>
              <a:t> </a:t>
            </a:r>
            <a:endParaRPr b="0" lang="en-IN" sz="2600" strike="noStrike" u="none">
              <a:solidFill>
                <a:srgbClr val="000000"/>
              </a:solidFill>
              <a:effectLst/>
              <a:uFillTx/>
              <a:latin typeface="Arial"/>
            </a:endParaRPr>
          </a:p>
        </p:txBody>
      </p:sp>
      <p:sp>
        <p:nvSpPr>
          <p:cNvPr id="114" name=""/>
          <p:cNvSpPr/>
          <p:nvPr/>
        </p:nvSpPr>
        <p:spPr>
          <a:xfrm>
            <a:off x="2160000" y="3060000"/>
            <a:ext cx="7559640" cy="1065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IN" sz="1800" strike="noStrike" u="none">
              <a:solidFill>
                <a:srgbClr val="000000"/>
              </a:solidFill>
              <a:effectLst/>
              <a:uFillTx/>
              <a:latin typeface="Arial"/>
            </a:endParaRPr>
          </a:p>
        </p:txBody>
      </p:sp>
      <p:sp>
        <p:nvSpPr>
          <p:cNvPr id="115" name=""/>
          <p:cNvSpPr txBox="1"/>
          <p:nvPr/>
        </p:nvSpPr>
        <p:spPr>
          <a:xfrm>
            <a:off x="360000" y="2880000"/>
            <a:ext cx="13854600" cy="3603960"/>
          </a:xfrm>
          <a:prstGeom prst="rect">
            <a:avLst/>
          </a:prstGeom>
          <a:noFill/>
          <a:ln w="0">
            <a:noFill/>
          </a:ln>
        </p:spPr>
        <p:txBody>
          <a:bodyPr lIns="90000" rIns="90000" tIns="45000" bIns="45000" anchor="t">
            <a:spAutoFit/>
          </a:bodyPr>
          <a:p>
            <a:r>
              <a:rPr b="0" lang="en-IN" sz="2600" strike="noStrike" u="none">
                <a:solidFill>
                  <a:srgbClr val="000000"/>
                </a:solidFill>
                <a:effectLst/>
                <a:uFillTx/>
                <a:latin typeface="Segoe UI"/>
              </a:rPr>
              <a:t>- </a:t>
            </a:r>
            <a:r>
              <a:rPr b="1" lang="en-IN" sz="2600" strike="noStrike" u="none">
                <a:solidFill>
                  <a:srgbClr val="666666"/>
                </a:solidFill>
                <a:effectLst/>
                <a:uFillTx/>
                <a:latin typeface="Segoe UI"/>
              </a:rPr>
              <a:t>BMS College of Engineering Management for supporting this value-added initiative </a:t>
            </a:r>
            <a:endParaRPr b="0" lang="en-IN" sz="2600" strike="noStrike" u="none">
              <a:solidFill>
                <a:srgbClr val="000000"/>
              </a:solidFill>
              <a:effectLst/>
              <a:uFillTx/>
              <a:latin typeface="Segoe UI"/>
            </a:endParaRPr>
          </a:p>
          <a:p>
            <a:r>
              <a:rPr b="1" lang="en-IN" sz="2600" strike="noStrike" u="none">
                <a:solidFill>
                  <a:srgbClr val="666666"/>
                </a:solidFill>
                <a:effectLst/>
                <a:uFillTx/>
                <a:latin typeface="Segoe UI"/>
              </a:rPr>
              <a:t> </a:t>
            </a:r>
            <a:endParaRPr b="0" lang="en-IN" sz="2600" strike="noStrike" u="none">
              <a:solidFill>
                <a:srgbClr val="000000"/>
              </a:solidFill>
              <a:effectLst/>
              <a:uFillTx/>
              <a:latin typeface="Segoe UI"/>
            </a:endParaRPr>
          </a:p>
          <a:p>
            <a:r>
              <a:rPr b="1" lang="en-IN" sz="2600" strike="noStrike" u="none">
                <a:solidFill>
                  <a:srgbClr val="666666"/>
                </a:solidFill>
                <a:effectLst/>
                <a:uFillTx/>
                <a:latin typeface="Segoe UI"/>
              </a:rPr>
              <a:t>- Department of Computer Science &amp; Engineering for enabling academic-industry collaboration  </a:t>
            </a:r>
            <a:endParaRPr b="0" lang="en-IN" sz="2600" strike="noStrike" u="none">
              <a:solidFill>
                <a:srgbClr val="000000"/>
              </a:solidFill>
              <a:effectLst/>
              <a:uFillTx/>
              <a:latin typeface="Segoe UI"/>
            </a:endParaRPr>
          </a:p>
          <a:p>
            <a:endParaRPr b="0" lang="en-IN" sz="2600" strike="noStrike" u="none">
              <a:solidFill>
                <a:srgbClr val="000000"/>
              </a:solidFill>
              <a:effectLst/>
              <a:uFillTx/>
              <a:latin typeface="Segoe UI"/>
            </a:endParaRPr>
          </a:p>
          <a:p>
            <a:r>
              <a:rPr b="1" lang="en-IN" sz="2600" strike="noStrike" u="none">
                <a:solidFill>
                  <a:srgbClr val="666666"/>
                </a:solidFill>
                <a:effectLst/>
                <a:uFillTx/>
                <a:latin typeface="Segoe UI"/>
              </a:rPr>
              <a:t>- Faculty coordinators and technical staff for guidance and logistics  </a:t>
            </a:r>
            <a:endParaRPr b="0" lang="en-IN" sz="2600" strike="noStrike" u="none">
              <a:solidFill>
                <a:srgbClr val="000000"/>
              </a:solidFill>
              <a:effectLst/>
              <a:uFillTx/>
              <a:latin typeface="Segoe UI"/>
            </a:endParaRPr>
          </a:p>
          <a:p>
            <a:endParaRPr b="0" lang="en-IN" sz="2600" strike="noStrike" u="none">
              <a:solidFill>
                <a:srgbClr val="000000"/>
              </a:solidFill>
              <a:effectLst/>
              <a:uFillTx/>
              <a:latin typeface="Segoe UI"/>
            </a:endParaRPr>
          </a:p>
          <a:p>
            <a:r>
              <a:rPr b="1" lang="en-IN" sz="2600" strike="noStrike" u="none">
                <a:solidFill>
                  <a:srgbClr val="666666"/>
                </a:solidFill>
                <a:effectLst/>
                <a:uFillTx/>
                <a:latin typeface="Segoe UI"/>
              </a:rPr>
              <a:t>- Students for their enthusiasm and commitment to future-facing learning </a:t>
            </a:r>
            <a:endParaRPr b="0" lang="en-IN" sz="2600" strike="noStrike" u="none">
              <a:solidFill>
                <a:srgbClr val="000000"/>
              </a:solidFill>
              <a:effectLst/>
              <a:uFillTx/>
              <a:latin typeface="Segoe U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16" name="Group 4"/>
          <p:cNvGrpSpPr/>
          <p:nvPr/>
        </p:nvGrpSpPr>
        <p:grpSpPr>
          <a:xfrm>
            <a:off x="14517720" y="-459720"/>
            <a:ext cx="3963240" cy="11061360"/>
            <a:chOff x="14517720" y="-459720"/>
            <a:chExt cx="3963240" cy="11061360"/>
          </a:xfrm>
        </p:grpSpPr>
        <p:sp>
          <p:nvSpPr>
            <p:cNvPr id="117" name="Freeform 53"/>
            <p:cNvSpPr/>
            <p:nvPr/>
          </p:nvSpPr>
          <p:spPr>
            <a:xfrm>
              <a:off x="14517720" y="-315000"/>
              <a:ext cx="3963240" cy="10916640"/>
            </a:xfrm>
            <a:custGeom>
              <a:avLst/>
              <a:gdLst>
                <a:gd name="textAreaLeft" fmla="*/ 0 w 3963240"/>
                <a:gd name="textAreaRight" fmla="*/ 3964320 w 396324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18" name="TextBox 22"/>
            <p:cNvSpPr/>
            <p:nvPr/>
          </p:nvSpPr>
          <p:spPr>
            <a:xfrm>
              <a:off x="14517720" y="-459720"/>
              <a:ext cx="396324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19" name="TextBox 40"/>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20" name="Group 21"/>
          <p:cNvGrpSpPr/>
          <p:nvPr/>
        </p:nvGrpSpPr>
        <p:grpSpPr>
          <a:xfrm>
            <a:off x="-1867680" y="-1613880"/>
            <a:ext cx="3734280" cy="3734280"/>
            <a:chOff x="-1867680" y="-1613880"/>
            <a:chExt cx="3734280" cy="3734280"/>
          </a:xfrm>
        </p:grpSpPr>
        <p:sp>
          <p:nvSpPr>
            <p:cNvPr id="121" name="Freeform 58"/>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22" name="TextBox 42"/>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23" name=""/>
          <p:cNvSpPr/>
          <p:nvPr/>
        </p:nvSpPr>
        <p:spPr>
          <a:xfrm>
            <a:off x="2340000" y="1439640"/>
            <a:ext cx="8082000" cy="839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Welcome</a:t>
            </a:r>
            <a:endParaRPr b="0" lang="en-IN" sz="4800" strike="noStrike" u="none">
              <a:solidFill>
                <a:srgbClr val="000000"/>
              </a:solidFill>
              <a:effectLst/>
              <a:uFillTx/>
              <a:latin typeface="Arial"/>
            </a:endParaRPr>
          </a:p>
        </p:txBody>
      </p:sp>
      <p:sp>
        <p:nvSpPr>
          <p:cNvPr id="124" name=""/>
          <p:cNvSpPr/>
          <p:nvPr/>
        </p:nvSpPr>
        <p:spPr>
          <a:xfrm>
            <a:off x="900000" y="2807640"/>
            <a:ext cx="14219280" cy="5770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600" strike="noStrike" u="none">
                <a:solidFill>
                  <a:srgbClr val="2a6099"/>
                </a:solidFill>
                <a:effectLst/>
                <a:uFillTx/>
                <a:latin typeface="Segoe UI"/>
              </a:rPr>
              <a:t>Meet your instructor: </a:t>
            </a:r>
            <a:endParaRPr b="0" lang="en-IN" sz="2600" strike="noStrike" u="none">
              <a:solidFill>
                <a:srgbClr val="000000"/>
              </a:solidFill>
              <a:effectLst/>
              <a:uFillTx/>
              <a:latin typeface="Arial"/>
            </a:endParaRPr>
          </a:p>
          <a:p>
            <a:pPr>
              <a:lnSpc>
                <a:spcPct val="100000"/>
              </a:lnSpc>
            </a:pPr>
            <a:r>
              <a:rPr b="1" lang="en-IN" sz="2200" strike="noStrike" u="none">
                <a:solidFill>
                  <a:srgbClr val="666666"/>
                </a:solidFill>
                <a:effectLst/>
                <a:uFillTx/>
                <a:latin typeface="Segoe UI"/>
              </a:rPr>
              <a:t>	</a:t>
            </a:r>
            <a:r>
              <a:rPr b="1" lang="en-IN" sz="2200" strike="noStrike" u="none">
                <a:solidFill>
                  <a:srgbClr val="666666"/>
                </a:solidFill>
                <a:effectLst/>
                <a:uFillTx/>
                <a:latin typeface="Segoe UI"/>
              </a:rPr>
              <a:t>Satya Prakash Nigam — Independent AI Consultant, Fractional CTO,  Platform Architect </a:t>
            </a:r>
            <a:r>
              <a:rPr b="1" lang="en-IN" sz="2600" strike="noStrike" u="none">
                <a:solidFill>
                  <a:srgbClr val="666666"/>
                </a:solidFill>
                <a:effectLst/>
                <a:uFillTx/>
                <a:latin typeface="Segoe UI"/>
              </a:rPr>
              <a:t> </a:t>
            </a:r>
            <a:endParaRPr b="0" lang="en-IN" sz="26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Vision: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Build a modular, reproducible, student-first ecosystem for GenAI education  </a:t>
            </a:r>
            <a:endParaRPr b="0" lang="en-IN" sz="24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Format: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33 lectures with slides, labs, quizzes, and outreach integration  </a:t>
            </a:r>
            <a:endParaRPr b="0" lang="en-IN" sz="2400" strike="noStrike" u="none">
              <a:solidFill>
                <a:srgbClr val="000000"/>
              </a:solidFill>
              <a:effectLst/>
              <a:uFillTx/>
              <a:latin typeface="Arial"/>
            </a:endParaRPr>
          </a:p>
          <a:p>
            <a:pPr>
              <a:lnSpc>
                <a:spcPct val="100000"/>
              </a:lnSpc>
            </a:pPr>
            <a:r>
              <a:rPr b="1" lang="en-IN" sz="2600" strike="noStrike" u="none">
                <a:solidFill>
                  <a:srgbClr val="2a6099"/>
                </a:solidFill>
                <a:effectLst/>
                <a:uFillTx/>
                <a:latin typeface="Segoe UI"/>
              </a:rPr>
              <a:t>Ethos: </a:t>
            </a:r>
            <a:endParaRPr b="0" lang="en-IN" sz="2600" strike="noStrike" u="none">
              <a:solidFill>
                <a:srgbClr val="000000"/>
              </a:solidFill>
              <a:effectLst/>
              <a:uFillTx/>
              <a:latin typeface="Arial"/>
            </a:endParaRPr>
          </a:p>
          <a:p>
            <a:pPr>
              <a:lnSpc>
                <a:spcPct val="100000"/>
              </a:lnSpc>
            </a:pPr>
            <a:r>
              <a:rPr b="1" lang="en-IN" sz="2600" strike="noStrike" u="none">
                <a:solidFill>
                  <a:srgbClr val="666666"/>
                </a:solidFill>
                <a:effectLst/>
                <a:uFillTx/>
                <a:latin typeface="Segoe UI"/>
              </a:rPr>
              <a:t>	</a:t>
            </a:r>
            <a:r>
              <a:rPr b="1" lang="en-IN" sz="2400" strike="noStrike" u="none">
                <a:solidFill>
                  <a:srgbClr val="666666"/>
                </a:solidFill>
                <a:effectLst/>
                <a:uFillTx/>
                <a:latin typeface="Segoe UI"/>
              </a:rPr>
              <a:t>Clarity, creativity, and professional polish in every artifact</a:t>
            </a:r>
            <a:endParaRPr b="0" lang="en-IN"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5" name="Group 2"/>
          <p:cNvGrpSpPr/>
          <p:nvPr/>
        </p:nvGrpSpPr>
        <p:grpSpPr>
          <a:xfrm>
            <a:off x="-2712240" y="-2346120"/>
            <a:ext cx="4691880" cy="4691880"/>
            <a:chOff x="-2712240" y="-2346120"/>
            <a:chExt cx="4691880" cy="4691880"/>
          </a:xfrm>
        </p:grpSpPr>
        <p:sp>
          <p:nvSpPr>
            <p:cNvPr id="126" name="Freeform 3"/>
            <p:cNvSpPr/>
            <p:nvPr/>
          </p:nvSpPr>
          <p:spPr>
            <a:xfrm>
              <a:off x="-2712240" y="-2346120"/>
              <a:ext cx="4691880" cy="4691880"/>
            </a:xfrm>
            <a:custGeom>
              <a:avLst/>
              <a:gdLst>
                <a:gd name="textAreaLeft" fmla="*/ 0 w 4691880"/>
                <a:gd name="textAreaRight" fmla="*/ 4692960 w 4691880"/>
                <a:gd name="textAreaTop" fmla="*/ 0 h 4691880"/>
                <a:gd name="textAreaBottom" fmla="*/ 4692960 h 4691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27" name="TextBox 4"/>
            <p:cNvSpPr/>
            <p:nvPr/>
          </p:nvSpPr>
          <p:spPr>
            <a:xfrm>
              <a:off x="-2272320" y="-2126160"/>
              <a:ext cx="3812040" cy="4032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28" name="TextBox 11"/>
          <p:cNvSpPr/>
          <p:nvPr/>
        </p:nvSpPr>
        <p:spPr>
          <a:xfrm>
            <a:off x="720000" y="3589920"/>
            <a:ext cx="17279640" cy="5587920"/>
          </a:xfrm>
          <a:prstGeom prst="rect">
            <a:avLst/>
          </a:prstGeom>
          <a:noFill/>
          <a:ln w="0">
            <a:noFill/>
          </a:ln>
        </p:spPr>
        <p:style>
          <a:lnRef idx="0"/>
          <a:fillRef idx="0"/>
          <a:effectRef idx="0"/>
          <a:fontRef idx="minor"/>
        </p:style>
        <p:txBody>
          <a:bodyPr lIns="0" rIns="0" tIns="0" bIns="0" anchor="t">
            <a:spAutoFit/>
          </a:bodyPr>
          <a:p>
            <a:pPr defTabSz="914400">
              <a:lnSpc>
                <a:spcPct val="150000"/>
              </a:lnSpc>
              <a:spcBef>
                <a:spcPts val="1191"/>
              </a:spcBef>
              <a:spcAft>
                <a:spcPts val="992"/>
              </a:spcAft>
              <a:tabLst>
                <a:tab algn="l" pos="0"/>
              </a:tabLst>
            </a:pPr>
            <a:r>
              <a:rPr b="1" lang="en-US" sz="2800" spc="-40" strike="noStrike" u="none">
                <a:solidFill>
                  <a:srgbClr val="051d40"/>
                </a:solidFill>
                <a:effectLst/>
                <a:uFillTx/>
                <a:latin typeface="Segoe UI"/>
                <a:ea typeface="Poppins"/>
              </a:rPr>
              <a:t>- Understand the foundations of Generative AI and Prompt Engineering  </a:t>
            </a:r>
            <a:endParaRPr b="0" lang="en-IN" sz="2800" strike="noStrike" u="none">
              <a:solidFill>
                <a:srgbClr val="000000"/>
              </a:solidFill>
              <a:effectLst/>
              <a:uFillTx/>
              <a:latin typeface="Arial"/>
            </a:endParaRPr>
          </a:p>
          <a:p>
            <a:pPr defTabSz="914400">
              <a:lnSpc>
                <a:spcPct val="150000"/>
              </a:lnSpc>
              <a:spcBef>
                <a:spcPts val="1191"/>
              </a:spcBef>
              <a:spcAft>
                <a:spcPts val="992"/>
              </a:spcAft>
              <a:tabLst>
                <a:tab algn="l" pos="0"/>
              </a:tabLst>
            </a:pPr>
            <a:r>
              <a:rPr b="1" lang="en-US" sz="2800" spc="-40" strike="noStrike" u="none">
                <a:solidFill>
                  <a:srgbClr val="051d40"/>
                </a:solidFill>
                <a:effectLst/>
                <a:uFillTx/>
                <a:latin typeface="Segoe UI"/>
                <a:ea typeface="Poppins"/>
              </a:rPr>
              <a:t>- Explore Agentic Systems and modular orchestration workflows  </a:t>
            </a:r>
            <a:endParaRPr b="0" lang="en-IN" sz="2800" strike="noStrike" u="none">
              <a:solidFill>
                <a:srgbClr val="000000"/>
              </a:solidFill>
              <a:effectLst/>
              <a:uFillTx/>
              <a:latin typeface="Arial"/>
            </a:endParaRPr>
          </a:p>
          <a:p>
            <a:pPr defTabSz="914400">
              <a:lnSpc>
                <a:spcPct val="150000"/>
              </a:lnSpc>
              <a:spcBef>
                <a:spcPts val="1191"/>
              </a:spcBef>
              <a:spcAft>
                <a:spcPts val="992"/>
              </a:spcAft>
              <a:tabLst>
                <a:tab algn="l" pos="0"/>
              </a:tabLst>
            </a:pPr>
            <a:r>
              <a:rPr b="1" lang="en-US" sz="2800" spc="-40" strike="noStrike" u="none">
                <a:solidFill>
                  <a:srgbClr val="051d40"/>
                </a:solidFill>
                <a:effectLst/>
                <a:uFillTx/>
                <a:latin typeface="Segoe UI"/>
                <a:ea typeface="Poppins"/>
              </a:rPr>
              <a:t>- Build reproducible, scalable GenAI applications across domains  </a:t>
            </a:r>
            <a:endParaRPr b="0" lang="en-IN" sz="2800" strike="noStrike" u="none">
              <a:solidFill>
                <a:srgbClr val="000000"/>
              </a:solidFill>
              <a:effectLst/>
              <a:uFillTx/>
              <a:latin typeface="Arial"/>
            </a:endParaRPr>
          </a:p>
          <a:p>
            <a:pPr defTabSz="914400">
              <a:lnSpc>
                <a:spcPct val="150000"/>
              </a:lnSpc>
              <a:spcBef>
                <a:spcPts val="1191"/>
              </a:spcBef>
              <a:spcAft>
                <a:spcPts val="992"/>
              </a:spcAft>
              <a:tabLst>
                <a:tab algn="l" pos="0"/>
              </a:tabLst>
            </a:pPr>
            <a:r>
              <a:rPr b="1" lang="en-US" sz="2800" spc="-40" strike="noStrike" u="none">
                <a:solidFill>
                  <a:srgbClr val="051d40"/>
                </a:solidFill>
                <a:effectLst/>
                <a:uFillTx/>
                <a:latin typeface="Segoe UI"/>
                <a:ea typeface="Poppins"/>
              </a:rPr>
              <a:t>- Develop strategic thinking in system design, prompting, and deployment  </a:t>
            </a:r>
            <a:endParaRPr b="0" lang="en-IN" sz="2800" strike="noStrike" u="none">
              <a:solidFill>
                <a:srgbClr val="000000"/>
              </a:solidFill>
              <a:effectLst/>
              <a:uFillTx/>
              <a:latin typeface="Arial"/>
            </a:endParaRPr>
          </a:p>
          <a:p>
            <a:pPr defTabSz="914400">
              <a:lnSpc>
                <a:spcPct val="150000"/>
              </a:lnSpc>
              <a:spcBef>
                <a:spcPts val="1191"/>
              </a:spcBef>
              <a:spcAft>
                <a:spcPts val="992"/>
              </a:spcAft>
              <a:tabLst>
                <a:tab algn="l" pos="0"/>
              </a:tabLst>
            </a:pPr>
            <a:r>
              <a:rPr b="1" lang="en-US" sz="2800" spc="-40" strike="noStrike" u="none">
                <a:solidFill>
                  <a:srgbClr val="051d40"/>
                </a:solidFill>
                <a:effectLst/>
                <a:uFillTx/>
                <a:latin typeface="Segoe UI"/>
                <a:ea typeface="Poppins"/>
              </a:rPr>
              <a:t>- Align technical depth with pedagogical clarity and branding consistency </a:t>
            </a:r>
            <a:endParaRPr b="0" lang="en-IN" sz="2800" strike="noStrike" u="none">
              <a:solidFill>
                <a:srgbClr val="000000"/>
              </a:solidFill>
              <a:effectLst/>
              <a:uFillTx/>
              <a:latin typeface="Arial"/>
            </a:endParaRPr>
          </a:p>
          <a:p>
            <a:pPr defTabSz="914400">
              <a:lnSpc>
                <a:spcPts val="2843"/>
              </a:lnSpc>
              <a:spcBef>
                <a:spcPts val="1191"/>
              </a:spcBef>
              <a:spcAft>
                <a:spcPts val="992"/>
              </a:spcAft>
              <a:tabLst>
                <a:tab algn="l" pos="0"/>
              </a:tabLst>
            </a:pPr>
            <a:endParaRPr b="0" lang="en-IN" sz="2800" strike="noStrike" u="none">
              <a:solidFill>
                <a:srgbClr val="000000"/>
              </a:solidFill>
              <a:effectLst/>
              <a:uFillTx/>
              <a:latin typeface="Arial"/>
            </a:endParaRPr>
          </a:p>
          <a:p>
            <a:pPr defTabSz="914400">
              <a:lnSpc>
                <a:spcPts val="2843"/>
              </a:lnSpc>
              <a:spcBef>
                <a:spcPts val="1191"/>
              </a:spcBef>
              <a:spcAft>
                <a:spcPts val="992"/>
              </a:spcAft>
              <a:tabLst>
                <a:tab algn="l" pos="0"/>
              </a:tabLst>
            </a:pPr>
            <a:endParaRPr b="0" lang="en-IN" sz="2800" strike="noStrike" u="none">
              <a:solidFill>
                <a:srgbClr val="000000"/>
              </a:solidFill>
              <a:effectLst/>
              <a:uFillTx/>
              <a:latin typeface="Arial"/>
            </a:endParaRPr>
          </a:p>
        </p:txBody>
      </p:sp>
      <p:sp>
        <p:nvSpPr>
          <p:cNvPr id="129" name="TextBox 12"/>
          <p:cNvSpPr/>
          <p:nvPr/>
        </p:nvSpPr>
        <p:spPr>
          <a:xfrm>
            <a:off x="1698480" y="2057400"/>
            <a:ext cx="13601520" cy="80064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0" lang="en-US" sz="4800" strike="noStrike" u="none">
                <a:solidFill>
                  <a:srgbClr val="55308d"/>
                </a:solidFill>
                <a:effectLst/>
                <a:uFillTx/>
                <a:latin typeface="Montserrat"/>
                <a:ea typeface="Montserrat"/>
              </a:rPr>
              <a:t> </a:t>
            </a:r>
            <a:r>
              <a:rPr b="1" lang="en-US" sz="4800" strike="noStrike" u="none">
                <a:solidFill>
                  <a:srgbClr val="55308d"/>
                </a:solidFill>
                <a:effectLst/>
                <a:uFillTx/>
                <a:latin typeface="Segoe UI"/>
                <a:ea typeface="Montserrat"/>
              </a:rPr>
              <a:t>Course Objectives – High Level</a:t>
            </a:r>
            <a:endParaRPr b="0" lang="en-IN" sz="4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30" name="Group 2"/>
          <p:cNvGrpSpPr/>
          <p:nvPr/>
        </p:nvGrpSpPr>
        <p:grpSpPr>
          <a:xfrm>
            <a:off x="16380000" y="-144360"/>
            <a:ext cx="1906920" cy="10430640"/>
            <a:chOff x="16380000" y="-144360"/>
            <a:chExt cx="1906920" cy="10430640"/>
          </a:xfrm>
        </p:grpSpPr>
        <p:sp>
          <p:nvSpPr>
            <p:cNvPr id="131" name="Freeform 3"/>
            <p:cNvSpPr/>
            <p:nvPr/>
          </p:nvSpPr>
          <p:spPr>
            <a:xfrm>
              <a:off x="16380000" y="360"/>
              <a:ext cx="1906920" cy="10285920"/>
            </a:xfrm>
            <a:custGeom>
              <a:avLst/>
              <a:gdLst>
                <a:gd name="textAreaLeft" fmla="*/ 0 w 1906920"/>
                <a:gd name="textAreaRight" fmla="*/ 1907640 w 1906920"/>
                <a:gd name="textAreaTop" fmla="*/ 0 h 10285920"/>
                <a:gd name="textAreaBottom" fmla="*/ 10287000 h 10285920"/>
              </a:gdLst>
              <a:ahLst/>
              <a:cxnLst/>
              <a:rect l="textAreaLeft" t="textAreaTop" r="textAreaRight" b="textAreaBottom"/>
              <a:pathLst>
                <a:path w="1322448" h="2709333">
                  <a:moveTo>
                    <a:pt x="0" y="0"/>
                  </a:moveTo>
                  <a:lnTo>
                    <a:pt x="1322448" y="0"/>
                  </a:lnTo>
                  <a:lnTo>
                    <a:pt x="1322448" y="2709333"/>
                  </a:lnTo>
                  <a:lnTo>
                    <a:pt x="0" y="2709333"/>
                  </a:lnTo>
                  <a:close/>
                </a:path>
              </a:pathLst>
            </a:custGeom>
            <a:solidFill>
              <a:srgbClr val="051d4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2" name="TextBox 4"/>
            <p:cNvSpPr/>
            <p:nvPr/>
          </p:nvSpPr>
          <p:spPr>
            <a:xfrm>
              <a:off x="16380000" y="-144360"/>
              <a:ext cx="1906920" cy="10430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grpSp>
        <p:nvGrpSpPr>
          <p:cNvPr id="133" name="Group 6"/>
          <p:cNvGrpSpPr/>
          <p:nvPr/>
        </p:nvGrpSpPr>
        <p:grpSpPr>
          <a:xfrm>
            <a:off x="-1980000" y="-1943640"/>
            <a:ext cx="3563280" cy="3563280"/>
            <a:chOff x="-1980000" y="-1943640"/>
            <a:chExt cx="3563280" cy="3563280"/>
          </a:xfrm>
        </p:grpSpPr>
        <p:sp>
          <p:nvSpPr>
            <p:cNvPr id="134" name="Freeform 7"/>
            <p:cNvSpPr/>
            <p:nvPr/>
          </p:nvSpPr>
          <p:spPr>
            <a:xfrm>
              <a:off x="-1980000" y="-1943640"/>
              <a:ext cx="3563280" cy="3563280"/>
            </a:xfrm>
            <a:custGeom>
              <a:avLst/>
              <a:gdLst>
                <a:gd name="textAreaLeft" fmla="*/ 0 w 3563280"/>
                <a:gd name="textAreaRight" fmla="*/ 3564360 w 3563280"/>
                <a:gd name="textAreaTop" fmla="*/ 0 h 3563280"/>
                <a:gd name="textAreaBottom" fmla="*/ 3564360 h 3563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051d40">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5" name="TextBox 8"/>
            <p:cNvSpPr/>
            <p:nvPr/>
          </p:nvSpPr>
          <p:spPr>
            <a:xfrm>
              <a:off x="-1645920" y="-1776600"/>
              <a:ext cx="2894760" cy="3061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36" name="TextBox 9"/>
          <p:cNvSpPr/>
          <p:nvPr/>
        </p:nvSpPr>
        <p:spPr>
          <a:xfrm>
            <a:off x="1609200" y="2127960"/>
            <a:ext cx="9005400" cy="1082880"/>
          </a:xfrm>
          <a:prstGeom prst="rect">
            <a:avLst/>
          </a:prstGeom>
          <a:noFill/>
          <a:ln w="0">
            <a:noFill/>
          </a:ln>
        </p:spPr>
        <p:style>
          <a:lnRef idx="0"/>
          <a:fillRef idx="0"/>
          <a:effectRef idx="0"/>
          <a:fontRef idx="minor"/>
        </p:style>
        <p:txBody>
          <a:bodyPr lIns="0" rIns="0" tIns="0" bIns="0" anchor="t">
            <a:spAutoFit/>
          </a:bodyPr>
          <a:p>
            <a:pPr defTabSz="914400">
              <a:lnSpc>
                <a:spcPts val="2843"/>
              </a:lnSpc>
              <a:tabLst>
                <a:tab algn="l" pos="0"/>
              </a:tabLst>
            </a:pPr>
            <a:endParaRPr b="0" lang="en-IN" sz="1800" strike="noStrike" u="none">
              <a:solidFill>
                <a:srgbClr val="000000"/>
              </a:solidFill>
              <a:effectLst/>
              <a:uFillTx/>
              <a:latin typeface="Arial"/>
            </a:endParaRPr>
          </a:p>
        </p:txBody>
      </p:sp>
      <p:grpSp>
        <p:nvGrpSpPr>
          <p:cNvPr id="137" name="Group 12"/>
          <p:cNvGrpSpPr/>
          <p:nvPr/>
        </p:nvGrpSpPr>
        <p:grpSpPr>
          <a:xfrm>
            <a:off x="14700600" y="7074000"/>
            <a:ext cx="5945760" cy="5945760"/>
            <a:chOff x="14700600" y="7074000"/>
            <a:chExt cx="5945760" cy="5945760"/>
          </a:xfrm>
        </p:grpSpPr>
        <p:sp>
          <p:nvSpPr>
            <p:cNvPr id="138" name="Freeform 13"/>
            <p:cNvSpPr/>
            <p:nvPr/>
          </p:nvSpPr>
          <p:spPr>
            <a:xfrm>
              <a:off x="14700600" y="7074000"/>
              <a:ext cx="5945760" cy="5945760"/>
            </a:xfrm>
            <a:custGeom>
              <a:avLst/>
              <a:gdLst>
                <a:gd name="textAreaLeft" fmla="*/ 0 w 5945760"/>
                <a:gd name="textAreaRight" fmla="*/ 5946840 w 5945760"/>
                <a:gd name="textAreaTop" fmla="*/ 0 h 5945760"/>
                <a:gd name="textAreaBottom" fmla="*/ 5946840 h 59457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39" name="TextBox 14"/>
            <p:cNvSpPr/>
            <p:nvPr/>
          </p:nvSpPr>
          <p:spPr>
            <a:xfrm>
              <a:off x="15258240" y="7352640"/>
              <a:ext cx="4830840" cy="5109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grpSp>
      <p:sp>
        <p:nvSpPr>
          <p:cNvPr id="140" name="Freeform 15"/>
          <p:cNvSpPr/>
          <p:nvPr/>
        </p:nvSpPr>
        <p:spPr>
          <a:xfrm>
            <a:off x="1594080" y="8410680"/>
            <a:ext cx="11401200" cy="710280"/>
          </a:xfrm>
          <a:custGeom>
            <a:avLst/>
            <a:gdLst>
              <a:gd name="textAreaLeft" fmla="*/ 0 w 11401200"/>
              <a:gd name="textAreaRight" fmla="*/ 11402280 w 11401200"/>
              <a:gd name="textAreaTop" fmla="*/ 0 h 710280"/>
              <a:gd name="textAreaBottom" fmla="*/ 711360 h 710280"/>
            </a:gdLst>
            <a:ahLst/>
            <a:cxnLst/>
            <a:rect l="textAreaLeft" t="textAreaTop" r="textAreaRight" b="textAreaBottom"/>
            <a:pathLst>
              <a:path w="11402164" h="711357">
                <a:moveTo>
                  <a:pt x="0" y="0"/>
                </a:moveTo>
                <a:lnTo>
                  <a:pt x="11402164" y="0"/>
                </a:lnTo>
                <a:lnTo>
                  <a:pt x="11402164" y="711358"/>
                </a:lnTo>
                <a:lnTo>
                  <a:pt x="0" y="71135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141" name="Group 16"/>
          <p:cNvGrpSpPr/>
          <p:nvPr/>
        </p:nvGrpSpPr>
        <p:grpSpPr>
          <a:xfrm>
            <a:off x="540000" y="2340000"/>
            <a:ext cx="15839640" cy="7467480"/>
            <a:chOff x="540000" y="2340000"/>
            <a:chExt cx="15839640" cy="7467480"/>
          </a:xfrm>
        </p:grpSpPr>
        <p:sp>
          <p:nvSpPr>
            <p:cNvPr id="142" name="TextBox 18"/>
            <p:cNvSpPr/>
            <p:nvPr/>
          </p:nvSpPr>
          <p:spPr>
            <a:xfrm>
              <a:off x="1686600" y="2340000"/>
              <a:ext cx="14692680" cy="5301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effectLst/>
                <a:uFillTx/>
                <a:latin typeface="Calibri"/>
              </a:endParaRPr>
            </a:p>
          </p:txBody>
        </p:sp>
        <p:sp>
          <p:nvSpPr>
            <p:cNvPr id="143" name=""/>
            <p:cNvSpPr/>
            <p:nvPr/>
          </p:nvSpPr>
          <p:spPr>
            <a:xfrm>
              <a:off x="540000" y="2340000"/>
              <a:ext cx="15839640" cy="7467480"/>
            </a:xfrm>
            <a:prstGeom prst="rect">
              <a:avLst/>
            </a:prstGeom>
            <a:noFill/>
            <a:ln w="0">
              <a:noFill/>
            </a:ln>
          </p:spPr>
          <p:style>
            <a:lnRef idx="0"/>
            <a:fillRef idx="0"/>
            <a:effectRef idx="0"/>
            <a:fontRef idx="minor"/>
          </p:style>
          <p:txBody>
            <a:bodyPr lIns="90000" rIns="90000" tIns="45000" bIns="45000" anchor="t">
              <a:spAutoFit/>
            </a:bodyPr>
            <a:p>
              <a:pPr>
                <a:lnSpc>
                  <a:spcPct val="200000"/>
                </a:lnSpc>
              </a:pPr>
              <a:r>
                <a:rPr b="0" lang="en-IN" sz="2800" strike="noStrike" u="none">
                  <a:solidFill>
                    <a:srgbClr val="2a6099"/>
                  </a:solidFill>
                  <a:effectLst/>
                  <a:uFillTx/>
                  <a:latin typeface="Segoe UI"/>
                </a:rPr>
                <a:t>- </a:t>
              </a:r>
              <a:r>
                <a:rPr b="1" lang="en-IN" sz="2800" strike="noStrike" u="none">
                  <a:solidFill>
                    <a:srgbClr val="2a6099"/>
                  </a:solidFill>
                  <a:effectLst/>
                  <a:uFillTx/>
                  <a:latin typeface="Segoe UI"/>
                </a:rPr>
                <a:t>Cadence</a:t>
              </a:r>
              <a:r>
                <a:rPr b="0" lang="en-IN" sz="2800" strike="noStrike" u="none">
                  <a:solidFill>
                    <a:srgbClr val="2a6099"/>
                  </a:solidFill>
                  <a:effectLst/>
                  <a:uFillTx/>
                  <a:latin typeface="Segoe UI"/>
                </a:rPr>
                <a:t>: Monday, Wednesday, Friday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a:t>
              </a:r>
              <a:r>
                <a:rPr b="1" lang="en-IN" sz="2800" strike="noStrike" u="none">
                  <a:solidFill>
                    <a:srgbClr val="2a6099"/>
                  </a:solidFill>
                  <a:effectLst/>
                  <a:uFillTx/>
                  <a:latin typeface="Segoe UI"/>
                </a:rPr>
                <a:t>Duration</a:t>
              </a:r>
              <a:r>
                <a:rPr b="0" lang="en-IN" sz="2800" strike="noStrike" u="none">
                  <a:solidFill>
                    <a:srgbClr val="2a6099"/>
                  </a:solidFill>
                  <a:effectLst/>
                  <a:uFillTx/>
                  <a:latin typeface="Segoe UI"/>
                </a:rPr>
                <a:t>: 2 hours per lecture (6 x 20-minute Pomodoro blocks)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a:t>
              </a:r>
              <a:r>
                <a:rPr b="1" lang="en-IN" sz="2800" strike="noStrike" u="none">
                  <a:solidFill>
                    <a:srgbClr val="2a6099"/>
                  </a:solidFill>
                  <a:effectLst/>
                  <a:uFillTx/>
                  <a:latin typeface="Segoe UI"/>
                </a:rPr>
                <a:t>Artifacts</a:t>
              </a:r>
              <a:r>
                <a:rPr b="0" lang="en-IN" sz="2800" strike="noStrike" u="none">
                  <a:solidFill>
                    <a:srgbClr val="2a6099"/>
                  </a:solidFill>
                  <a:effectLst/>
                  <a:uFillTx/>
                  <a:latin typeface="Segoe UI"/>
                </a:rPr>
                <a:t>: Slides, labs, quizzes, notes, capstone templates  </a:t>
              </a:r>
              <a:endParaRPr b="0" lang="en-IN" sz="2800" strike="noStrike" u="none">
                <a:solidFill>
                  <a:srgbClr val="000000"/>
                </a:solidFill>
                <a:effectLst/>
                <a:uFillTx/>
                <a:latin typeface="Arial"/>
              </a:endParaRPr>
            </a:p>
            <a:p>
              <a:pPr>
                <a:lnSpc>
                  <a:spcPct val="200000"/>
                </a:lnSpc>
              </a:pPr>
              <a:r>
                <a:rPr b="0" lang="en-IN" sz="2800" strike="noStrike" u="none">
                  <a:solidFill>
                    <a:srgbClr val="2a6099"/>
                  </a:solidFill>
                  <a:effectLst/>
                  <a:uFillTx/>
                  <a:latin typeface="Segoe UI"/>
                </a:rPr>
                <a:t>- </a:t>
              </a:r>
              <a:r>
                <a:rPr b="1" lang="en-IN" sz="2800" strike="noStrike" u="none">
                  <a:solidFill>
                    <a:srgbClr val="2a6099"/>
                  </a:solidFill>
                  <a:effectLst/>
                  <a:uFillTx/>
                  <a:latin typeface="Segoe UI"/>
                </a:rPr>
                <a:t>Milestones</a:t>
              </a:r>
              <a:r>
                <a:rPr b="0" lang="en-IN" sz="2800" strike="noStrike" u="none">
                  <a:solidFill>
                    <a:srgbClr val="2a6099"/>
                  </a:solidFill>
                  <a:effectLst/>
                  <a:uFillTx/>
                  <a:latin typeface="Segoe UI"/>
                </a:rPr>
                <a:t>:  </a:t>
              </a:r>
              <a:endParaRPr b="0" lang="en-IN" sz="2800" strike="noStrike" u="none">
                <a:solidFill>
                  <a:srgbClr val="000000"/>
                </a:solidFill>
                <a:effectLst/>
                <a:uFillTx/>
                <a:latin typeface="Arial"/>
              </a:endParaRPr>
            </a:p>
            <a:p>
              <a:pPr marL="1080000">
                <a:lnSpc>
                  <a:spcPct val="200000"/>
                </a:lnSpc>
              </a:pPr>
              <a:r>
                <a:rPr b="0" lang="en-IN" sz="2800" strike="noStrike" u="none">
                  <a:solidFill>
                    <a:srgbClr val="2a6099"/>
                  </a:solidFill>
                  <a:effectLst/>
                  <a:uFillTx/>
                  <a:latin typeface="Segoe UI"/>
                </a:rPr>
                <a:t> </a:t>
              </a:r>
              <a:r>
                <a:rPr b="0" lang="en-IN" sz="2600" strike="noStrike" u="none">
                  <a:solidFill>
                    <a:srgbClr val="2a6099"/>
                  </a:solidFill>
                  <a:effectLst/>
                  <a:uFillTx/>
                  <a:latin typeface="Segoe UI"/>
                </a:rPr>
                <a:t>- Prompt basics  </a:t>
              </a:r>
              <a:endParaRPr b="0" lang="en-IN" sz="2600" strike="noStrike" u="none">
                <a:solidFill>
                  <a:srgbClr val="000000"/>
                </a:solidFill>
                <a:effectLst/>
                <a:uFillTx/>
                <a:latin typeface="Arial"/>
                <a:ea typeface="Microsoft YaHei"/>
              </a:endParaRPr>
            </a:p>
            <a:p>
              <a:pPr marL="1080000">
                <a:lnSpc>
                  <a:spcPct val="200000"/>
                </a:lnSpc>
              </a:pPr>
              <a:r>
                <a:rPr b="0" lang="en-IN" sz="2600" strike="noStrike" u="none">
                  <a:solidFill>
                    <a:srgbClr val="2a6099"/>
                  </a:solidFill>
                  <a:effectLst/>
                  <a:uFillTx/>
                  <a:latin typeface="Segoe UI"/>
                </a:rPr>
                <a:t>  - Generative workflows  </a:t>
              </a:r>
              <a:endParaRPr b="0" lang="en-IN" sz="2600" strike="noStrike" u="none">
                <a:solidFill>
                  <a:srgbClr val="000000"/>
                </a:solidFill>
                <a:effectLst/>
                <a:uFillTx/>
                <a:latin typeface="Arial"/>
                <a:ea typeface="Microsoft YaHei"/>
              </a:endParaRPr>
            </a:p>
            <a:p>
              <a:pPr marL="1080000">
                <a:lnSpc>
                  <a:spcPct val="200000"/>
                </a:lnSpc>
              </a:pPr>
              <a:r>
                <a:rPr b="0" lang="en-IN" sz="2600" strike="noStrike" u="none">
                  <a:solidFill>
                    <a:srgbClr val="2a6099"/>
                  </a:solidFill>
                  <a:effectLst/>
                  <a:uFillTx/>
                  <a:latin typeface="Segoe UI"/>
                </a:rPr>
                <a:t>  - Agentic orchestration  </a:t>
              </a:r>
              <a:endParaRPr b="0" lang="en-IN" sz="2600" strike="noStrike" u="none">
                <a:solidFill>
                  <a:srgbClr val="000000"/>
                </a:solidFill>
                <a:effectLst/>
                <a:uFillTx/>
                <a:latin typeface="Arial"/>
                <a:ea typeface="Microsoft YaHei"/>
              </a:endParaRPr>
            </a:p>
            <a:p>
              <a:pPr marL="1080000">
                <a:lnSpc>
                  <a:spcPct val="200000"/>
                </a:lnSpc>
              </a:pPr>
              <a:r>
                <a:rPr b="0" lang="en-IN" sz="2600" strike="noStrike" u="none">
                  <a:solidFill>
                    <a:srgbClr val="2a6099"/>
                  </a:solidFill>
                  <a:effectLst/>
                  <a:uFillTx/>
                  <a:latin typeface="Segoe UI"/>
                </a:rPr>
                <a:t>  - Deployment and outreach  </a:t>
              </a:r>
              <a:endParaRPr b="0" lang="en-IN" sz="2600" strike="noStrike" u="none">
                <a:solidFill>
                  <a:srgbClr val="000000"/>
                </a:solidFill>
                <a:effectLst/>
                <a:uFillTx/>
                <a:latin typeface="Arial"/>
                <a:ea typeface="Microsoft YaHei"/>
              </a:endParaRPr>
            </a:p>
            <a:p>
              <a:pPr>
                <a:lnSpc>
                  <a:spcPct val="200000"/>
                </a:lnSpc>
              </a:pPr>
              <a:endParaRPr b="0" lang="en-IN" sz="2400" strike="noStrike" u="none">
                <a:solidFill>
                  <a:srgbClr val="000000"/>
                </a:solidFill>
                <a:effectLst/>
                <a:uFillTx/>
                <a:latin typeface="Arial"/>
              </a:endParaRPr>
            </a:p>
          </p:txBody>
        </p:sp>
      </p:grpSp>
      <p:sp>
        <p:nvSpPr>
          <p:cNvPr id="144" name="TextBox 1"/>
          <p:cNvSpPr/>
          <p:nvPr/>
        </p:nvSpPr>
        <p:spPr>
          <a:xfrm>
            <a:off x="1698840" y="1121400"/>
            <a:ext cx="6940800" cy="799920"/>
          </a:xfrm>
          <a:prstGeom prst="rect">
            <a:avLst/>
          </a:prstGeom>
          <a:noFill/>
          <a:ln w="0">
            <a:noFill/>
          </a:ln>
        </p:spPr>
        <p:style>
          <a:lnRef idx="0"/>
          <a:fillRef idx="0"/>
          <a:effectRef idx="0"/>
          <a:fontRef idx="minor"/>
        </p:style>
        <p:txBody>
          <a:bodyPr lIns="0" rIns="0" tIns="0" bIns="0" anchor="t">
            <a:spAutoFit/>
          </a:bodyPr>
          <a:p>
            <a:pPr defTabSz="914400">
              <a:lnSpc>
                <a:spcPts val="6301"/>
              </a:lnSpc>
            </a:pPr>
            <a:r>
              <a:rPr b="1" lang="en-US" sz="4800" strike="noStrike" u="none">
                <a:solidFill>
                  <a:srgbClr val="55308d"/>
                </a:solidFill>
                <a:effectLst/>
                <a:uFillTx/>
                <a:latin typeface="Segoe UI"/>
                <a:ea typeface="Montserrat"/>
              </a:rPr>
              <a:t>Weekly Rhythm</a:t>
            </a:r>
            <a:endParaRPr b="0" lang="en-IN" sz="4800" strike="noStrike" u="none">
              <a:solidFill>
                <a:srgbClr val="000000"/>
              </a:solidFill>
              <a:effectLst/>
              <a:uFillTx/>
              <a:latin typeface="Arial"/>
            </a:endParaRPr>
          </a:p>
        </p:txBody>
      </p:sp>
      <p:sp>
        <p:nvSpPr>
          <p:cNvPr id="145" name=""/>
          <p:cNvSpPr/>
          <p:nvPr/>
        </p:nvSpPr>
        <p:spPr>
          <a:xfrm>
            <a:off x="5239440" y="4905720"/>
            <a:ext cx="8032680" cy="1369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IN" sz="1800" strike="noStrike" u="none">
                <a:solidFill>
                  <a:srgbClr val="000000"/>
                </a:solidFill>
                <a:effectLst/>
                <a:uFillTx/>
                <a:latin typeface="Arial"/>
              </a:rPr>
              <a:t>-</a:t>
            </a:r>
            <a:endParaRPr b="0" lang="en-IN"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46" name="Group 27"/>
          <p:cNvGrpSpPr/>
          <p:nvPr/>
        </p:nvGrpSpPr>
        <p:grpSpPr>
          <a:xfrm>
            <a:off x="16020000" y="-459720"/>
            <a:ext cx="2460960" cy="11061360"/>
            <a:chOff x="16020000" y="-459720"/>
            <a:chExt cx="2460960" cy="11061360"/>
          </a:xfrm>
        </p:grpSpPr>
        <p:sp>
          <p:nvSpPr>
            <p:cNvPr id="147" name="Freeform 61"/>
            <p:cNvSpPr/>
            <p:nvPr/>
          </p:nvSpPr>
          <p:spPr>
            <a:xfrm>
              <a:off x="16020000" y="-315000"/>
              <a:ext cx="2460960" cy="10916640"/>
            </a:xfrm>
            <a:custGeom>
              <a:avLst/>
              <a:gdLst>
                <a:gd name="textAreaLeft" fmla="*/ 0 w 2460960"/>
                <a:gd name="textAreaRight" fmla="*/ 2461680 w 246096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48" name="TextBox 48"/>
            <p:cNvSpPr/>
            <p:nvPr/>
          </p:nvSpPr>
          <p:spPr>
            <a:xfrm>
              <a:off x="16020000" y="-459720"/>
              <a:ext cx="246096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49" name="TextBox 49"/>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50" name="Group 29"/>
          <p:cNvGrpSpPr/>
          <p:nvPr/>
        </p:nvGrpSpPr>
        <p:grpSpPr>
          <a:xfrm>
            <a:off x="-1867680" y="-1613880"/>
            <a:ext cx="3734280" cy="3734280"/>
            <a:chOff x="-1867680" y="-1613880"/>
            <a:chExt cx="3734280" cy="3734280"/>
          </a:xfrm>
        </p:grpSpPr>
        <p:sp>
          <p:nvSpPr>
            <p:cNvPr id="151" name="Freeform 62"/>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52" name="TextBox 50"/>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53" name=""/>
          <p:cNvSpPr/>
          <p:nvPr/>
        </p:nvSpPr>
        <p:spPr>
          <a:xfrm>
            <a:off x="2340000" y="1439640"/>
            <a:ext cx="80820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Ethos &amp; Values</a:t>
            </a:r>
            <a:endParaRPr b="0" lang="en-IN" sz="4800" strike="noStrike" u="none">
              <a:solidFill>
                <a:srgbClr val="000000"/>
              </a:solidFill>
              <a:effectLst/>
              <a:uFillTx/>
              <a:latin typeface="Arial"/>
            </a:endParaRPr>
          </a:p>
        </p:txBody>
      </p:sp>
      <p:sp>
        <p:nvSpPr>
          <p:cNvPr id="154" name=""/>
          <p:cNvSpPr/>
          <p:nvPr/>
        </p:nvSpPr>
        <p:spPr>
          <a:xfrm>
            <a:off x="900000" y="2807640"/>
            <a:ext cx="14219280" cy="5779440"/>
          </a:xfrm>
          <a:prstGeom prst="rect">
            <a:avLst/>
          </a:prstGeom>
          <a:noFill/>
          <a:ln w="0">
            <a:noFill/>
          </a:ln>
        </p:spPr>
        <p:style>
          <a:lnRef idx="0"/>
          <a:fillRef idx="0"/>
          <a:effectRef idx="0"/>
          <a:fontRef idx="minor"/>
        </p:style>
        <p:txBody>
          <a:bodyPr lIns="0" rIns="0" tIns="0" bIns="0" anchor="t">
            <a:spAutoFit/>
          </a:bodyPr>
          <a:p>
            <a:pPr>
              <a:lnSpc>
                <a:spcPct val="150000"/>
              </a:lnSpc>
              <a:spcBef>
                <a:spcPts val="850"/>
              </a:spcBef>
              <a:spcAft>
                <a:spcPts val="850"/>
              </a:spcAft>
            </a:pPr>
            <a:r>
              <a:rPr b="1" lang="en-IN" sz="2800" strike="noStrike" u="none">
                <a:solidFill>
                  <a:srgbClr val="2a6099"/>
                </a:solidFill>
                <a:effectLst/>
                <a:uFillTx/>
                <a:latin typeface="Segoe UI"/>
              </a:rPr>
              <a:t>- Clarity in teaching and documentation</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Creativity in prompts and workflows  </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Reproducibility in labs and projects</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Professional polish in branding and outreach</a:t>
            </a:r>
            <a:endParaRPr b="0" lang="en-IN" sz="2800" strike="noStrike" u="none">
              <a:solidFill>
                <a:srgbClr val="000000"/>
              </a:solidFill>
              <a:effectLst/>
              <a:uFillTx/>
              <a:latin typeface="Arial"/>
            </a:endParaRPr>
          </a:p>
          <a:p>
            <a:pPr>
              <a:lnSpc>
                <a:spcPct val="150000"/>
              </a:lnSpc>
              <a:spcBef>
                <a:spcPts val="850"/>
              </a:spcBef>
              <a:spcAft>
                <a:spcPts val="850"/>
              </a:spcAft>
            </a:pPr>
            <a:r>
              <a:rPr b="1" lang="en-IN" sz="2800" strike="noStrike" u="none">
                <a:solidFill>
                  <a:srgbClr val="2a6099"/>
                </a:solidFill>
                <a:effectLst/>
                <a:uFillTx/>
                <a:latin typeface="Segoe UI"/>
              </a:rPr>
              <a:t>- Legacy-building through open-source contributions</a:t>
            </a: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a:p>
            <a:pPr>
              <a:lnSpc>
                <a:spcPct val="150000"/>
              </a:lnSpc>
              <a:spcBef>
                <a:spcPts val="850"/>
              </a:spcBef>
              <a:spcAft>
                <a:spcPts val="850"/>
              </a:spcAft>
            </a:pPr>
            <a:endParaRPr b="0" lang="en-IN" sz="2800" strike="noStrike" u="none">
              <a:solidFill>
                <a:srgbClr val="000000"/>
              </a:solidFill>
              <a:effectLst/>
              <a:uFillTx/>
              <a:latin typeface="Arial"/>
            </a:endParaRPr>
          </a:p>
          <a:p>
            <a:pPr>
              <a:lnSpc>
                <a:spcPct val="150000"/>
              </a:lnSpc>
              <a:spcBef>
                <a:spcPts val="850"/>
              </a:spcBef>
              <a:spcAft>
                <a:spcPts val="850"/>
              </a:spcAft>
            </a:pP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55" name="Group 23"/>
          <p:cNvGrpSpPr/>
          <p:nvPr/>
        </p:nvGrpSpPr>
        <p:grpSpPr>
          <a:xfrm>
            <a:off x="16020000" y="-459720"/>
            <a:ext cx="2460960" cy="11061360"/>
            <a:chOff x="16020000" y="-459720"/>
            <a:chExt cx="2460960" cy="11061360"/>
          </a:xfrm>
        </p:grpSpPr>
        <p:sp>
          <p:nvSpPr>
            <p:cNvPr id="156" name="Freeform 59"/>
            <p:cNvSpPr/>
            <p:nvPr/>
          </p:nvSpPr>
          <p:spPr>
            <a:xfrm>
              <a:off x="16020000" y="-315000"/>
              <a:ext cx="2460960" cy="10916640"/>
            </a:xfrm>
            <a:custGeom>
              <a:avLst/>
              <a:gdLst>
                <a:gd name="textAreaLeft" fmla="*/ 0 w 2460960"/>
                <a:gd name="textAreaRight" fmla="*/ 2461680 w 2460960"/>
                <a:gd name="textAreaTop" fmla="*/ 0 h 10916640"/>
                <a:gd name="textAreaBottom" fmla="*/ 10917720 h 10916640"/>
              </a:gdLst>
              <a:ahLst/>
              <a:cxnLst/>
              <a:rect l="textAreaLeft" t="textAreaTop" r="textAreaRight" b="textAreaBottom"/>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57" name="TextBox 44"/>
            <p:cNvSpPr/>
            <p:nvPr/>
          </p:nvSpPr>
          <p:spPr>
            <a:xfrm>
              <a:off x="16020000" y="-459720"/>
              <a:ext cx="2460960" cy="110613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58" name="TextBox 46"/>
          <p:cNvSpPr/>
          <p:nvPr/>
        </p:nvSpPr>
        <p:spPr>
          <a:xfrm>
            <a:off x="2880000" y="1631160"/>
            <a:ext cx="7542000" cy="647640"/>
          </a:xfrm>
          <a:prstGeom prst="rect">
            <a:avLst/>
          </a:prstGeom>
          <a:noFill/>
          <a:ln w="0">
            <a:noFill/>
          </a:ln>
        </p:spPr>
        <p:style>
          <a:lnRef idx="0"/>
          <a:fillRef idx="0"/>
          <a:effectRef idx="0"/>
          <a:fontRef idx="minor"/>
        </p:style>
        <p:txBody>
          <a:bodyPr lIns="0" rIns="0" tIns="0" bIns="0" anchor="t">
            <a:spAutoFit/>
          </a:bodyPr>
          <a:p>
            <a:pPr defTabSz="914400">
              <a:lnSpc>
                <a:spcPts val="0"/>
              </a:lnSpc>
            </a:pPr>
            <a:r>
              <a:rPr b="1" lang="en-US" sz="4400" strike="noStrike" u="none">
                <a:solidFill>
                  <a:srgbClr val="051d40"/>
                </a:solidFill>
                <a:effectLst/>
                <a:uFillTx/>
                <a:latin typeface="Montserrat Bold"/>
                <a:ea typeface="Montserrat Bold"/>
              </a:rPr>
              <a:t>Inaugural Session</a:t>
            </a:r>
            <a:endParaRPr b="0" lang="en-IN" sz="4400" strike="noStrike" u="none">
              <a:solidFill>
                <a:srgbClr val="000000"/>
              </a:solidFill>
              <a:effectLst/>
              <a:uFillTx/>
              <a:latin typeface="Arial"/>
            </a:endParaRPr>
          </a:p>
          <a:p>
            <a:pPr defTabSz="914400">
              <a:lnSpc>
                <a:spcPts val="2551"/>
              </a:lnSpc>
            </a:pPr>
            <a:endParaRPr b="0" lang="en-IN" sz="4400" strike="noStrike" u="none">
              <a:solidFill>
                <a:srgbClr val="000000"/>
              </a:solidFill>
              <a:effectLst/>
              <a:uFillTx/>
              <a:latin typeface="Arial"/>
            </a:endParaRPr>
          </a:p>
          <a:p>
            <a:pPr defTabSz="914400">
              <a:lnSpc>
                <a:spcPts val="2551"/>
              </a:lnSpc>
            </a:pPr>
            <a:r>
              <a:rPr b="1" lang="en-US" sz="4400" strike="noStrike" u="none">
                <a:solidFill>
                  <a:srgbClr val="051d40"/>
                </a:solidFill>
                <a:effectLst/>
                <a:uFillTx/>
                <a:latin typeface="Montserrat Bold"/>
                <a:ea typeface="Montserrat Bold"/>
              </a:rPr>
              <a:t> </a:t>
            </a:r>
            <a:endParaRPr b="0" lang="en-IN" sz="4400" strike="noStrike" u="none">
              <a:solidFill>
                <a:srgbClr val="000000"/>
              </a:solidFill>
              <a:effectLst/>
              <a:uFillTx/>
              <a:latin typeface="Arial"/>
            </a:endParaRPr>
          </a:p>
        </p:txBody>
      </p:sp>
      <p:grpSp>
        <p:nvGrpSpPr>
          <p:cNvPr id="159" name="Group 26"/>
          <p:cNvGrpSpPr/>
          <p:nvPr/>
        </p:nvGrpSpPr>
        <p:grpSpPr>
          <a:xfrm>
            <a:off x="-1867680" y="-1613880"/>
            <a:ext cx="3734280" cy="3734280"/>
            <a:chOff x="-1867680" y="-1613880"/>
            <a:chExt cx="3734280" cy="3734280"/>
          </a:xfrm>
        </p:grpSpPr>
        <p:sp>
          <p:nvSpPr>
            <p:cNvPr id="160" name="Freeform 60"/>
            <p:cNvSpPr/>
            <p:nvPr/>
          </p:nvSpPr>
          <p:spPr>
            <a:xfrm>
              <a:off x="-1867680" y="-1613880"/>
              <a:ext cx="3734280" cy="3734280"/>
            </a:xfrm>
            <a:custGeom>
              <a:avLst/>
              <a:gdLst>
                <a:gd name="textAreaLeft" fmla="*/ 0 w 3734280"/>
                <a:gd name="textAreaRight" fmla="*/ 3735360 w 3734280"/>
                <a:gd name="textAreaTop" fmla="*/ 0 h 3734280"/>
                <a:gd name="textAreaBottom" fmla="*/ 3735360 h 373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61" name="TextBox 47"/>
            <p:cNvSpPr/>
            <p:nvPr/>
          </p:nvSpPr>
          <p:spPr>
            <a:xfrm>
              <a:off x="-1517400" y="-1438920"/>
              <a:ext cx="3034080" cy="320904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trike="noStrike" u="none">
                <a:solidFill>
                  <a:schemeClr val="dk1"/>
                </a:solidFill>
                <a:effectLst/>
                <a:uFillTx/>
                <a:latin typeface="Calibri"/>
              </a:endParaRPr>
            </a:p>
          </p:txBody>
        </p:sp>
      </p:grpSp>
      <p:sp>
        <p:nvSpPr>
          <p:cNvPr id="162" name=""/>
          <p:cNvSpPr/>
          <p:nvPr/>
        </p:nvSpPr>
        <p:spPr>
          <a:xfrm>
            <a:off x="2340000" y="1439640"/>
            <a:ext cx="10799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800" strike="noStrike" u="none">
                <a:solidFill>
                  <a:srgbClr val="55308d"/>
                </a:solidFill>
                <a:effectLst/>
                <a:uFillTx/>
                <a:latin typeface="Arial"/>
              </a:rPr>
              <a:t>Let's Begin</a:t>
            </a:r>
            <a:endParaRPr b="0" lang="en-IN" sz="4800" strike="noStrike" u="none">
              <a:solidFill>
                <a:srgbClr val="000000"/>
              </a:solidFill>
              <a:effectLst/>
              <a:uFillTx/>
              <a:latin typeface="Arial"/>
            </a:endParaRPr>
          </a:p>
        </p:txBody>
      </p:sp>
      <p:sp>
        <p:nvSpPr>
          <p:cNvPr id="163" name=""/>
          <p:cNvSpPr/>
          <p:nvPr/>
        </p:nvSpPr>
        <p:spPr>
          <a:xfrm>
            <a:off x="900000" y="2807640"/>
            <a:ext cx="14219280" cy="3116520"/>
          </a:xfrm>
          <a:prstGeom prst="rect">
            <a:avLst/>
          </a:prstGeom>
          <a:noFill/>
          <a:ln w="0">
            <a:noFill/>
          </a:ln>
        </p:spPr>
        <p:style>
          <a:lnRef idx="0"/>
          <a:fillRef idx="0"/>
          <a:effectRef idx="0"/>
          <a:fontRef idx="minor"/>
        </p:style>
        <p:txBody>
          <a:bodyPr lIns="0" rIns="0" tIns="0" bIns="0" anchor="t">
            <a:spAutoFit/>
          </a:bodyPr>
          <a:p>
            <a:pPr>
              <a:lnSpc>
                <a:spcPct val="150000"/>
              </a:lnSpc>
              <a:spcBef>
                <a:spcPts val="1191"/>
              </a:spcBef>
              <a:spcAft>
                <a:spcPts val="992"/>
              </a:spcAft>
            </a:pPr>
            <a:r>
              <a:rPr b="1" lang="en-IN" sz="2800" strike="noStrike" u="none">
                <a:solidFill>
                  <a:srgbClr val="2a6099"/>
                </a:solidFill>
                <a:effectLst/>
                <a:uFillTx/>
                <a:latin typeface="Segoe UI"/>
                <a:ea typeface="Microsoft YaHei"/>
              </a:rPr>
              <a:t>🗺️ Welcome to a transformative journey through GenAI, prompting, and agentic systems.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Let's build, learn, and future-proof - together.  </a:t>
            </a:r>
            <a:endParaRPr b="0" lang="en-IN" sz="2800" strike="noStrike" u="none">
              <a:solidFill>
                <a:srgbClr val="000000"/>
              </a:solidFill>
              <a:effectLst/>
              <a:uFillTx/>
              <a:latin typeface="Arial"/>
            </a:endParaRPr>
          </a:p>
          <a:p>
            <a:pPr>
              <a:lnSpc>
                <a:spcPct val="150000"/>
              </a:lnSpc>
              <a:spcBef>
                <a:spcPts val="1191"/>
              </a:spcBef>
              <a:spcAft>
                <a:spcPts val="992"/>
              </a:spcAft>
            </a:pPr>
            <a:r>
              <a:rPr b="1" lang="en-IN" sz="2800" strike="noStrike" u="none">
                <a:solidFill>
                  <a:srgbClr val="2a6099"/>
                </a:solidFill>
                <a:effectLst/>
                <a:uFillTx/>
                <a:latin typeface="Segoe UI"/>
                <a:ea typeface="Microsoft YaHei"/>
              </a:rPr>
              <a:t>  </a:t>
            </a:r>
            <a:endParaRPr b="0" lang="en-IN"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64" name="TextBox 69"/>
          <p:cNvSpPr/>
          <p:nvPr/>
        </p:nvSpPr>
        <p:spPr>
          <a:xfrm>
            <a:off x="1270440" y="3666960"/>
            <a:ext cx="16009560" cy="1174680"/>
          </a:xfrm>
          <a:prstGeom prst="rect">
            <a:avLst/>
          </a:prstGeom>
          <a:noFill/>
          <a:ln w="0">
            <a:noFill/>
          </a:ln>
        </p:spPr>
        <p:style>
          <a:lnRef idx="0"/>
          <a:fillRef idx="0"/>
          <a:effectRef idx="0"/>
          <a:fontRef idx="minor"/>
        </p:style>
        <p:txBody>
          <a:bodyPr lIns="0" rIns="0" tIns="0" bIns="0" anchor="t">
            <a:spAutoFit/>
          </a:bodyPr>
          <a:p>
            <a:pPr defTabSz="914400">
              <a:lnSpc>
                <a:spcPts val="9247"/>
              </a:lnSpc>
            </a:pPr>
            <a:r>
              <a:rPr b="1" lang="en-US" sz="5400" strike="noStrike" u="none">
                <a:solidFill>
                  <a:srgbClr val="fdfdfd"/>
                </a:solidFill>
                <a:effectLst/>
                <a:uFillTx/>
                <a:latin typeface="Montserrat Bold"/>
                <a:ea typeface="Montserrat Bold"/>
              </a:rPr>
              <a:t>Session 2 – Tooling Eco-System</a:t>
            </a:r>
            <a:endParaRPr b="0" lang="en-IN" sz="5400" strike="noStrike" u="none">
              <a:solidFill>
                <a:srgbClr val="ffffff"/>
              </a:solidFill>
              <a:effectLst/>
              <a:uFillTx/>
              <a:latin typeface="Arial"/>
            </a:endParaRPr>
          </a:p>
        </p:txBody>
      </p:sp>
      <p:sp>
        <p:nvSpPr>
          <p:cNvPr id="165" name="TextBox 70"/>
          <p:cNvSpPr/>
          <p:nvPr/>
        </p:nvSpPr>
        <p:spPr>
          <a:xfrm>
            <a:off x="1270440" y="2532600"/>
            <a:ext cx="9912240" cy="7399800"/>
          </a:xfrm>
          <a:prstGeom prst="rect">
            <a:avLst/>
          </a:prstGeom>
          <a:noFill/>
          <a:ln w="0">
            <a:noFill/>
          </a:ln>
        </p:spPr>
        <p:style>
          <a:lnRef idx="0"/>
          <a:fillRef idx="0"/>
          <a:effectRef idx="0"/>
          <a:fontRef idx="minor"/>
        </p:style>
        <p:txBody>
          <a:bodyPr lIns="0" rIns="0" tIns="0" bIns="0" anchor="t">
            <a:spAutoFit/>
          </a:bodyPr>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a:p>
            <a:pPr defTabSz="914400">
              <a:lnSpc>
                <a:spcPts val="3237"/>
              </a:lnSpc>
            </a:pPr>
            <a:endParaRPr b="0" lang="en-IN" sz="2600" strike="noStrike" u="none">
              <a:solidFill>
                <a:srgbClr val="ffffff"/>
              </a:solidFill>
              <a:effectLst/>
              <a:uFillTx/>
              <a:latin typeface="Arial"/>
            </a:endParaRPr>
          </a:p>
        </p:txBody>
      </p:sp>
      <p:grpSp>
        <p:nvGrpSpPr>
          <p:cNvPr id="166" name="Group 8"/>
          <p:cNvGrpSpPr/>
          <p:nvPr/>
        </p:nvGrpSpPr>
        <p:grpSpPr>
          <a:xfrm>
            <a:off x="15573600" y="7940160"/>
            <a:ext cx="4691880" cy="4691880"/>
            <a:chOff x="15573600" y="7940160"/>
            <a:chExt cx="4691880" cy="4691880"/>
          </a:xfrm>
        </p:grpSpPr>
        <p:sp>
          <p:nvSpPr>
            <p:cNvPr id="167" name="Freeform 54"/>
            <p:cNvSpPr/>
            <p:nvPr/>
          </p:nvSpPr>
          <p:spPr>
            <a:xfrm>
              <a:off x="15573600" y="7940160"/>
              <a:ext cx="4691880" cy="4691880"/>
            </a:xfrm>
            <a:custGeom>
              <a:avLst/>
              <a:gdLst>
                <a:gd name="textAreaLeft" fmla="*/ 0 w 4691880"/>
                <a:gd name="textAreaRight" fmla="*/ 4692960 w 4691880"/>
                <a:gd name="textAreaTop" fmla="*/ 0 h 4691880"/>
                <a:gd name="textAreaBottom" fmla="*/ 4692960 h 4691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txBody>
            <a:bodyPr lIns="90000" rIns="90000" tIns="45000" bIns="45000" anchor="t">
              <a:noAutofit/>
            </a:bodyPr>
            <a:p>
              <a:endParaRPr b="0" lang="en-IN" sz="1800" strike="noStrike" u="none">
                <a:solidFill>
                  <a:srgbClr val="ffffff"/>
                </a:solidFill>
                <a:effectLst/>
                <a:uFillTx/>
                <a:latin typeface="Arial"/>
              </a:endParaRPr>
            </a:p>
          </p:txBody>
        </p:sp>
        <p:sp>
          <p:nvSpPr>
            <p:cNvPr id="168" name="TextBox 71"/>
            <p:cNvSpPr/>
            <p:nvPr/>
          </p:nvSpPr>
          <p:spPr>
            <a:xfrm>
              <a:off x="16013520" y="8160120"/>
              <a:ext cx="3812040" cy="403200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effectLst/>
                <a:uFillTx/>
                <a:latin typeface="Calibri"/>
              </a:endParaRPr>
            </a:p>
          </p:txBody>
        </p:sp>
      </p:grpSp>
      <p:sp>
        <p:nvSpPr>
          <p:cNvPr id="169" name="AutoShape 5"/>
          <p:cNvSpPr/>
          <p:nvPr/>
        </p:nvSpPr>
        <p:spPr>
          <a:xfrm>
            <a:off x="593856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
        <p:nvSpPr>
          <p:cNvPr id="170" name="TextBox 72"/>
          <p:cNvSpPr/>
          <p:nvPr/>
        </p:nvSpPr>
        <p:spPr>
          <a:xfrm>
            <a:off x="2369520" y="575640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01</a:t>
            </a:r>
            <a:endParaRPr b="0" lang="en-IN" sz="2680" strike="noStrike" u="none">
              <a:solidFill>
                <a:srgbClr val="ffffff"/>
              </a:solidFill>
              <a:effectLst/>
              <a:uFillTx/>
              <a:latin typeface="Arial"/>
            </a:endParaRPr>
          </a:p>
        </p:txBody>
      </p:sp>
      <p:sp>
        <p:nvSpPr>
          <p:cNvPr id="171" name="TextBox 73"/>
          <p:cNvSpPr/>
          <p:nvPr/>
        </p:nvSpPr>
        <p:spPr>
          <a:xfrm>
            <a:off x="720612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02</a:t>
            </a:r>
            <a:endParaRPr b="0" lang="en-IN" sz="2680" strike="noStrike" u="none">
              <a:solidFill>
                <a:srgbClr val="ffffff"/>
              </a:solidFill>
              <a:effectLst/>
              <a:uFillTx/>
              <a:latin typeface="Arial"/>
            </a:endParaRPr>
          </a:p>
        </p:txBody>
      </p:sp>
      <p:sp>
        <p:nvSpPr>
          <p:cNvPr id="172" name="TextBox 74"/>
          <p:cNvSpPr/>
          <p:nvPr/>
        </p:nvSpPr>
        <p:spPr>
          <a:xfrm>
            <a:off x="11863800" y="5781240"/>
            <a:ext cx="2347560" cy="477000"/>
          </a:xfrm>
          <a:prstGeom prst="rect">
            <a:avLst/>
          </a:prstGeom>
          <a:noFill/>
          <a:ln w="0">
            <a:noFill/>
          </a:ln>
        </p:spPr>
        <p:style>
          <a:lnRef idx="0"/>
          <a:fillRef idx="0"/>
          <a:effectRef idx="0"/>
          <a:fontRef idx="minor"/>
        </p:style>
        <p:txBody>
          <a:bodyPr lIns="0" rIns="0" tIns="0" bIns="0" anchor="t">
            <a:spAutoFit/>
          </a:bodyPr>
          <a:p>
            <a:pPr algn="ctr" defTabSz="914400">
              <a:lnSpc>
                <a:spcPts val="3759"/>
              </a:lnSpc>
            </a:pPr>
            <a:r>
              <a:rPr b="0" lang="en-US" sz="2680" strike="noStrike" u="none">
                <a:solidFill>
                  <a:srgbClr val="145da0"/>
                </a:solidFill>
                <a:effectLst/>
                <a:uFillTx/>
                <a:latin typeface="Montserrat"/>
                <a:ea typeface="Montserrat"/>
              </a:rPr>
              <a:t>Objective 03</a:t>
            </a:r>
            <a:endParaRPr b="0" lang="en-IN" sz="2680" strike="noStrike" u="none">
              <a:solidFill>
                <a:srgbClr val="ffffff"/>
              </a:solidFill>
              <a:effectLst/>
              <a:uFillTx/>
              <a:latin typeface="Arial"/>
            </a:endParaRPr>
          </a:p>
        </p:txBody>
      </p:sp>
      <p:sp>
        <p:nvSpPr>
          <p:cNvPr id="173" name="AutoShape 6"/>
          <p:cNvSpPr/>
          <p:nvPr/>
        </p:nvSpPr>
        <p:spPr>
          <a:xfrm>
            <a:off x="10706040" y="4181040"/>
            <a:ext cx="360" cy="4410360"/>
          </a:xfrm>
          <a:prstGeom prst="line">
            <a:avLst/>
          </a:prstGeom>
          <a:ln w="38100">
            <a:solidFill>
              <a:srgbClr val="145da0"/>
            </a:solidFill>
            <a:round/>
          </a:ln>
        </p:spPr>
        <p:style>
          <a:lnRef idx="0"/>
          <a:fillRef idx="0"/>
          <a:effectRef idx="0"/>
          <a:fontRef idx="minor"/>
        </p:style>
        <p:txBody>
          <a:bodyPr lIns="90000" rIns="90000" tIns="45000" bIns="45000" anchor="t" anchorCtr="1">
            <a:noAutofit/>
          </a:bodyPr>
          <a:p>
            <a:endParaRPr b="0" lang="en-IN"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1182</TotalTime>
  <Application>LibreOffice/25.8.2.2$Windows_X86_64 LibreOffice_project/d401f2107ccab8f924a8e2df40f573aab7605b6f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DAG4egxezIw</dc:identifier>
  <dc:language>en-IN</dc:language>
  <cp:lastModifiedBy/>
  <dcterms:modified xsi:type="dcterms:W3CDTF">2025-11-17T14:15:12Z</dcterms:modified>
  <cp:revision>53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